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7" r:id="rId4"/>
  </p:sldMasterIdLst>
  <p:notesMasterIdLst>
    <p:notesMasterId r:id="rId20"/>
  </p:notesMasterIdLst>
  <p:handoutMasterIdLst>
    <p:handoutMasterId r:id="rId21"/>
  </p:handoutMasterIdLst>
  <p:sldIdLst>
    <p:sldId id="1865" r:id="rId5"/>
    <p:sldId id="1866" r:id="rId6"/>
    <p:sldId id="1867" r:id="rId7"/>
    <p:sldId id="1869" r:id="rId8"/>
    <p:sldId id="1870" r:id="rId9"/>
    <p:sldId id="1871" r:id="rId10"/>
    <p:sldId id="1872" r:id="rId11"/>
    <p:sldId id="1873" r:id="rId12"/>
    <p:sldId id="1874" r:id="rId13"/>
    <p:sldId id="1878" r:id="rId14"/>
    <p:sldId id="1879" r:id="rId15"/>
    <p:sldId id="1880" r:id="rId16"/>
    <p:sldId id="1881" r:id="rId17"/>
    <p:sldId id="1882" r:id="rId18"/>
    <p:sldId id="1876" r:id="rId19"/>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Set 1" id="{1CA46CF7-019E-4A07-AEE4-E178E9B912FC}">
          <p14:sldIdLst>
            <p14:sldId id="1865"/>
            <p14:sldId id="1866"/>
            <p14:sldId id="1867"/>
            <p14:sldId id="1869"/>
            <p14:sldId id="1870"/>
            <p14:sldId id="1871"/>
            <p14:sldId id="1872"/>
            <p14:sldId id="1873"/>
            <p14:sldId id="1874"/>
            <p14:sldId id="1878"/>
            <p14:sldId id="1879"/>
            <p14:sldId id="1880"/>
            <p14:sldId id="1881"/>
            <p14:sldId id="1882"/>
            <p14:sldId id="1876"/>
          </p14:sldIdLst>
        </p14:section>
      </p14:sectionLst>
    </p:ext>
    <p:ext uri="{EFAFB233-063F-42B5-8137-9DF3F51BA10A}">
      <p15:sldGuideLst xmlns:p15="http://schemas.microsoft.com/office/powerpoint/2012/main">
        <p15:guide id="1" orient="horz" pos="2184" userDrawn="1">
          <p15:clr>
            <a:srgbClr val="A4A3A4"/>
          </p15:clr>
        </p15:guide>
        <p15:guide id="2" pos="552" userDrawn="1">
          <p15:clr>
            <a:srgbClr val="A4A3A4"/>
          </p15:clr>
        </p15:guide>
        <p15:guide id="3" pos="7200" userDrawn="1">
          <p15:clr>
            <a:srgbClr val="A4A3A4"/>
          </p15:clr>
        </p15:guide>
        <p15:guide id="4" pos="43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C68"/>
    <a:srgbClr val="FF2625"/>
    <a:srgbClr val="007788"/>
    <a:srgbClr val="297C2A"/>
    <a:srgbClr val="FE4387"/>
    <a:srgbClr val="F69000"/>
    <a:srgbClr val="01C2D1"/>
    <a:srgbClr val="D6D734"/>
    <a:srgbClr val="3B2E58"/>
    <a:srgbClr val="6B29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1" autoAdjust="0"/>
  </p:normalViewPr>
  <p:slideViewPr>
    <p:cSldViewPr snapToGrid="0">
      <p:cViewPr varScale="1">
        <p:scale>
          <a:sx n="78" d="100"/>
          <a:sy n="78" d="100"/>
        </p:scale>
        <p:origin x="864" y="62"/>
      </p:cViewPr>
      <p:guideLst>
        <p:guide orient="horz" pos="2184"/>
        <p:guide pos="552"/>
        <p:guide pos="7200"/>
        <p:guide pos="4368"/>
      </p:guideLst>
    </p:cSldViewPr>
  </p:slideViewPr>
  <p:outlineViewPr>
    <p:cViewPr>
      <p:scale>
        <a:sx n="33" d="100"/>
        <a:sy n="33" d="100"/>
      </p:scale>
      <p:origin x="0" y="-2448"/>
    </p:cViewPr>
  </p:outlineViewPr>
  <p:notesTextViewPr>
    <p:cViewPr>
      <p:scale>
        <a:sx n="1" d="1"/>
        <a:sy n="1" d="1"/>
      </p:scale>
      <p:origin x="0" y="0"/>
    </p:cViewPr>
  </p:notesTextViewPr>
  <p:sorterViewPr>
    <p:cViewPr>
      <p:scale>
        <a:sx n="60" d="100"/>
        <a:sy n="60" d="100"/>
      </p:scale>
      <p:origin x="0" y="0"/>
    </p:cViewPr>
  </p:sorterViewPr>
  <p:notesViewPr>
    <p:cSldViewPr snapToGrid="0">
      <p:cViewPr varScale="1">
        <p:scale>
          <a:sx n="48" d="100"/>
          <a:sy n="48" d="100"/>
        </p:scale>
        <p:origin x="2684" y="3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[EMPLOYEE PERFORMANCE ANALYSIS.xlsx]Sheet1!PivotTable1</c:name>
    <c:fmtId val="15"/>
  </c:pivotSource>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a:t>EMPLOYEES PERFORMANCE ANALYSIS</a:t>
            </a:r>
          </a:p>
        </c:rich>
      </c:tx>
      <c:layout>
        <c:manualLayout>
          <c:xMode val="edge"/>
          <c:yMode val="edge"/>
          <c:x val="0.26430359856333746"/>
          <c:y val="0.11796759100764578"/>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Sheet1!$B$3:$B$4</c:f>
              <c:strCache>
                <c:ptCount val="1"/>
                <c:pt idx="0">
                  <c:v>HIGH</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Sheet1!$B$5:$B$15</c:f>
              <c:numCache>
                <c:formatCode>General</c:formatCode>
                <c:ptCount val="10"/>
                <c:pt idx="0">
                  <c:v>16</c:v>
                </c:pt>
                <c:pt idx="1">
                  <c:v>18</c:v>
                </c:pt>
                <c:pt idx="2">
                  <c:v>21</c:v>
                </c:pt>
                <c:pt idx="3">
                  <c:v>17</c:v>
                </c:pt>
                <c:pt idx="4">
                  <c:v>21</c:v>
                </c:pt>
                <c:pt idx="5">
                  <c:v>29</c:v>
                </c:pt>
                <c:pt idx="6">
                  <c:v>26</c:v>
                </c:pt>
                <c:pt idx="7">
                  <c:v>26</c:v>
                </c:pt>
                <c:pt idx="8">
                  <c:v>21</c:v>
                </c:pt>
                <c:pt idx="9">
                  <c:v>25</c:v>
                </c:pt>
              </c:numCache>
            </c:numRef>
          </c:val>
          <c:extLst>
            <c:ext xmlns:c16="http://schemas.microsoft.com/office/drawing/2014/chart" uri="{C3380CC4-5D6E-409C-BE32-E72D297353CC}">
              <c16:uniqueId val="{00000000-7EB5-4B31-AE43-9B4477BFB582}"/>
            </c:ext>
          </c:extLst>
        </c:ser>
        <c:ser>
          <c:idx val="1"/>
          <c:order val="1"/>
          <c:tx>
            <c:strRef>
              <c:f>Sheet1!$C$3:$C$4</c:f>
              <c:strCache>
                <c:ptCount val="1"/>
                <c:pt idx="0">
                  <c:v>MODERATE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trendline>
            <c:spPr>
              <a:ln w="19050" cap="rnd">
                <a:solidFill>
                  <a:schemeClr val="accent2"/>
                </a:solidFill>
              </a:ln>
              <a:effectLst/>
            </c:spPr>
            <c:trendlineType val="linear"/>
            <c:dispRSqr val="0"/>
            <c:dispEq val="0"/>
          </c:trendline>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Sheet1!$C$5:$C$15</c:f>
              <c:numCache>
                <c:formatCode>General</c:formatCode>
                <c:ptCount val="10"/>
                <c:pt idx="0">
                  <c:v>85</c:v>
                </c:pt>
                <c:pt idx="1">
                  <c:v>65</c:v>
                </c:pt>
                <c:pt idx="2">
                  <c:v>78</c:v>
                </c:pt>
                <c:pt idx="3">
                  <c:v>92</c:v>
                </c:pt>
                <c:pt idx="4">
                  <c:v>77</c:v>
                </c:pt>
                <c:pt idx="5">
                  <c:v>69</c:v>
                </c:pt>
                <c:pt idx="6">
                  <c:v>75</c:v>
                </c:pt>
                <c:pt idx="7">
                  <c:v>82</c:v>
                </c:pt>
                <c:pt idx="8">
                  <c:v>71</c:v>
                </c:pt>
                <c:pt idx="9">
                  <c:v>84</c:v>
                </c:pt>
              </c:numCache>
            </c:numRef>
          </c:val>
          <c:extLst>
            <c:ext xmlns:c16="http://schemas.microsoft.com/office/drawing/2014/chart" uri="{C3380CC4-5D6E-409C-BE32-E72D297353CC}">
              <c16:uniqueId val="{00000002-7EB5-4B31-AE43-9B4477BFB582}"/>
            </c:ext>
          </c:extLst>
        </c:ser>
        <c:ser>
          <c:idx val="2"/>
          <c:order val="2"/>
          <c:tx>
            <c:strRef>
              <c:f>Sheet1!$D$3:$D$4</c:f>
              <c:strCache>
                <c:ptCount val="1"/>
                <c:pt idx="0">
                  <c:v>VERY HIGH</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trendline>
            <c:spPr>
              <a:ln w="19050" cap="rnd">
                <a:solidFill>
                  <a:schemeClr val="accent3"/>
                </a:solidFill>
              </a:ln>
              <a:effectLst/>
            </c:spPr>
            <c:trendlineType val="exp"/>
            <c:dispRSqr val="0"/>
            <c:dispEq val="0"/>
          </c:trendline>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Sheet1!$D$5:$D$15</c:f>
              <c:numCache>
                <c:formatCode>General</c:formatCode>
                <c:ptCount val="10"/>
                <c:pt idx="0">
                  <c:v>15</c:v>
                </c:pt>
                <c:pt idx="1">
                  <c:v>15</c:v>
                </c:pt>
                <c:pt idx="2">
                  <c:v>14</c:v>
                </c:pt>
                <c:pt idx="3">
                  <c:v>9</c:v>
                </c:pt>
                <c:pt idx="4">
                  <c:v>15</c:v>
                </c:pt>
                <c:pt idx="5">
                  <c:v>12</c:v>
                </c:pt>
                <c:pt idx="6">
                  <c:v>15</c:v>
                </c:pt>
                <c:pt idx="7">
                  <c:v>16</c:v>
                </c:pt>
                <c:pt idx="8">
                  <c:v>13</c:v>
                </c:pt>
                <c:pt idx="9">
                  <c:v>13</c:v>
                </c:pt>
              </c:numCache>
            </c:numRef>
          </c:val>
          <c:extLst>
            <c:ext xmlns:c16="http://schemas.microsoft.com/office/drawing/2014/chart" uri="{C3380CC4-5D6E-409C-BE32-E72D297353CC}">
              <c16:uniqueId val="{00000004-7EB5-4B31-AE43-9B4477BFB582}"/>
            </c:ext>
          </c:extLst>
        </c:ser>
        <c:ser>
          <c:idx val="3"/>
          <c:order val="3"/>
          <c:tx>
            <c:strRef>
              <c:f>Sheet1!$E$3:$E$4</c:f>
              <c:strCache>
                <c:ptCount val="1"/>
                <c:pt idx="0">
                  <c:v>VERY LOW</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Sheet1!$E$5:$E$15</c:f>
              <c:numCache>
                <c:formatCode>General</c:formatCode>
                <c:ptCount val="10"/>
                <c:pt idx="0">
                  <c:v>34</c:v>
                </c:pt>
                <c:pt idx="1">
                  <c:v>47</c:v>
                </c:pt>
                <c:pt idx="2">
                  <c:v>41</c:v>
                </c:pt>
                <c:pt idx="3">
                  <c:v>39</c:v>
                </c:pt>
                <c:pt idx="4">
                  <c:v>41</c:v>
                </c:pt>
                <c:pt idx="5">
                  <c:v>33</c:v>
                </c:pt>
                <c:pt idx="6">
                  <c:v>41</c:v>
                </c:pt>
                <c:pt idx="7">
                  <c:v>43</c:v>
                </c:pt>
                <c:pt idx="8">
                  <c:v>45</c:v>
                </c:pt>
                <c:pt idx="9">
                  <c:v>34</c:v>
                </c:pt>
              </c:numCache>
            </c:numRef>
          </c:val>
          <c:extLst>
            <c:ext xmlns:c16="http://schemas.microsoft.com/office/drawing/2014/chart" uri="{C3380CC4-5D6E-409C-BE32-E72D297353CC}">
              <c16:uniqueId val="{00000005-7EB5-4B31-AE43-9B4477BFB582}"/>
            </c:ext>
          </c:extLst>
        </c:ser>
        <c:dLbls>
          <c:showLegendKey val="0"/>
          <c:showVal val="0"/>
          <c:showCatName val="0"/>
          <c:showSerName val="0"/>
          <c:showPercent val="0"/>
          <c:showBubbleSize val="0"/>
        </c:dLbls>
        <c:gapWidth val="100"/>
        <c:overlap val="-24"/>
        <c:axId val="1355813360"/>
        <c:axId val="1355811440"/>
      </c:barChart>
      <c:catAx>
        <c:axId val="1355813360"/>
        <c:scaling>
          <c:orientation val="minMax"/>
        </c:scaling>
        <c:delete val="0"/>
        <c:axPos val="b"/>
        <c:title>
          <c:tx>
            <c:rich>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IN" dirty="0"/>
                  <a:t>BUSINESS</a:t>
                </a:r>
                <a:r>
                  <a:rPr lang="en-IN" baseline="0" dirty="0"/>
                  <a:t> UNIT</a:t>
                </a:r>
                <a:endParaRPr lang="en-IN" dirty="0"/>
              </a:p>
            </c:rich>
          </c:tx>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55811440"/>
        <c:crosses val="autoZero"/>
        <c:auto val="1"/>
        <c:lblAlgn val="ctr"/>
        <c:lblOffset val="100"/>
        <c:noMultiLvlLbl val="0"/>
      </c:catAx>
      <c:valAx>
        <c:axId val="13558114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IN" dirty="0"/>
                  <a:t>COUNT</a:t>
                </a:r>
                <a:r>
                  <a:rPr lang="en-IN" baseline="0" dirty="0"/>
                  <a:t> OF FIRST NAME</a:t>
                </a:r>
                <a:endParaRPr lang="en-IN" dirty="0"/>
              </a:p>
            </c:rich>
          </c:tx>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5581336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[EMPLOYEE PERFORMANCE ANALYSIS.xlsx]Sheet1!PivotTable1</c:name>
    <c:fmtId val="23"/>
  </c:pivotSource>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EMPLOYEES PERFORMANCE ANALYSIS</a:t>
            </a:r>
          </a:p>
          <a:p>
            <a:pPr>
              <a:defRPr/>
            </a:pPr>
            <a:r>
              <a:rPr lang="en-US"/>
              <a:t>ALL</a:t>
            </a:r>
          </a:p>
        </c:rich>
      </c:tx>
      <c:layout>
        <c:manualLayout>
          <c:xMode val="edge"/>
          <c:yMode val="edge"/>
          <c:x val="0.23192192828987526"/>
          <c:y val="4.5103416016820923E-3"/>
        </c:manualLayout>
      </c:layout>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4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4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4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4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4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4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5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5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5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5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5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5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5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5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6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6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6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6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6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6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6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6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6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7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7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7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7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7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7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7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7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7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8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8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8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8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8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8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8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8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8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9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9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
        <c:idx val="9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pivotFmt>
    </c:pivotFmts>
    <c:plotArea>
      <c:layout/>
      <c:pieChart>
        <c:varyColors val="1"/>
        <c:ser>
          <c:idx val="0"/>
          <c:order val="0"/>
          <c:tx>
            <c:strRef>
              <c:f>Sheet1!$B$3:$B$4</c:f>
              <c:strCache>
                <c:ptCount val="1"/>
                <c:pt idx="0">
                  <c:v>HIGH</c:v>
                </c:pt>
              </c:strCache>
            </c:strRef>
          </c:tx>
          <c:explosion val="3"/>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D34B-4FFF-8968-229DD94728D4}"/>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D34B-4FFF-8968-229DD94728D4}"/>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D34B-4FFF-8968-229DD94728D4}"/>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D34B-4FFF-8968-229DD94728D4}"/>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D34B-4FFF-8968-229DD94728D4}"/>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B-D34B-4FFF-8968-229DD94728D4}"/>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D-D34B-4FFF-8968-229DD94728D4}"/>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F-D34B-4FFF-8968-229DD94728D4}"/>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1-D34B-4FFF-8968-229DD94728D4}"/>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3-D34B-4FFF-8968-229DD94728D4}"/>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Sheet1!$B$5:$B$15</c:f>
              <c:numCache>
                <c:formatCode>General</c:formatCode>
                <c:ptCount val="10"/>
                <c:pt idx="0">
                  <c:v>16</c:v>
                </c:pt>
                <c:pt idx="1">
                  <c:v>18</c:v>
                </c:pt>
                <c:pt idx="2">
                  <c:v>21</c:v>
                </c:pt>
                <c:pt idx="3">
                  <c:v>17</c:v>
                </c:pt>
                <c:pt idx="4">
                  <c:v>21</c:v>
                </c:pt>
                <c:pt idx="5">
                  <c:v>29</c:v>
                </c:pt>
                <c:pt idx="6">
                  <c:v>26</c:v>
                </c:pt>
                <c:pt idx="7">
                  <c:v>26</c:v>
                </c:pt>
                <c:pt idx="8">
                  <c:v>21</c:v>
                </c:pt>
                <c:pt idx="9">
                  <c:v>25</c:v>
                </c:pt>
              </c:numCache>
            </c:numRef>
          </c:val>
          <c:extLst>
            <c:ext xmlns:c16="http://schemas.microsoft.com/office/drawing/2014/chart" uri="{C3380CC4-5D6E-409C-BE32-E72D297353CC}">
              <c16:uniqueId val="{00000014-D34B-4FFF-8968-229DD94728D4}"/>
            </c:ext>
          </c:extLst>
        </c:ser>
        <c:ser>
          <c:idx val="1"/>
          <c:order val="1"/>
          <c:tx>
            <c:strRef>
              <c:f>Sheet1!$C$3:$C$4</c:f>
              <c:strCache>
                <c:ptCount val="1"/>
                <c:pt idx="0">
                  <c:v>MODERATE</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6-D34B-4FFF-8968-229DD94728D4}"/>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8-D34B-4FFF-8968-229DD94728D4}"/>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A-D34B-4FFF-8968-229DD94728D4}"/>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C-D34B-4FFF-8968-229DD94728D4}"/>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E-D34B-4FFF-8968-229DD94728D4}"/>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0-D34B-4FFF-8968-229DD94728D4}"/>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2-D34B-4FFF-8968-229DD94728D4}"/>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4-D34B-4FFF-8968-229DD94728D4}"/>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6-D34B-4FFF-8968-229DD94728D4}"/>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8-D34B-4FFF-8968-229DD94728D4}"/>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Sheet1!$C$5:$C$15</c:f>
              <c:numCache>
                <c:formatCode>General</c:formatCode>
                <c:ptCount val="10"/>
                <c:pt idx="0">
                  <c:v>85</c:v>
                </c:pt>
                <c:pt idx="1">
                  <c:v>65</c:v>
                </c:pt>
                <c:pt idx="2">
                  <c:v>78</c:v>
                </c:pt>
                <c:pt idx="3">
                  <c:v>92</c:v>
                </c:pt>
                <c:pt idx="4">
                  <c:v>77</c:v>
                </c:pt>
                <c:pt idx="5">
                  <c:v>69</c:v>
                </c:pt>
                <c:pt idx="6">
                  <c:v>75</c:v>
                </c:pt>
                <c:pt idx="7">
                  <c:v>82</c:v>
                </c:pt>
                <c:pt idx="8">
                  <c:v>71</c:v>
                </c:pt>
                <c:pt idx="9">
                  <c:v>84</c:v>
                </c:pt>
              </c:numCache>
            </c:numRef>
          </c:val>
          <c:extLst>
            <c:ext xmlns:c16="http://schemas.microsoft.com/office/drawing/2014/chart" uri="{C3380CC4-5D6E-409C-BE32-E72D297353CC}">
              <c16:uniqueId val="{00000029-D34B-4FFF-8968-229DD94728D4}"/>
            </c:ext>
          </c:extLst>
        </c:ser>
        <c:ser>
          <c:idx val="2"/>
          <c:order val="2"/>
          <c:tx>
            <c:strRef>
              <c:f>Sheet1!$D$3:$D$4</c:f>
              <c:strCache>
                <c:ptCount val="1"/>
                <c:pt idx="0">
                  <c:v>VERY HIGH</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B-D34B-4FFF-8968-229DD94728D4}"/>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D-D34B-4FFF-8968-229DD94728D4}"/>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F-D34B-4FFF-8968-229DD94728D4}"/>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1-D34B-4FFF-8968-229DD94728D4}"/>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3-D34B-4FFF-8968-229DD94728D4}"/>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5-D34B-4FFF-8968-229DD94728D4}"/>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7-D34B-4FFF-8968-229DD94728D4}"/>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9-D34B-4FFF-8968-229DD94728D4}"/>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B-D34B-4FFF-8968-229DD94728D4}"/>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D-D34B-4FFF-8968-229DD94728D4}"/>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Sheet1!$D$5:$D$15</c:f>
              <c:numCache>
                <c:formatCode>General</c:formatCode>
                <c:ptCount val="10"/>
                <c:pt idx="0">
                  <c:v>15</c:v>
                </c:pt>
                <c:pt idx="1">
                  <c:v>15</c:v>
                </c:pt>
                <c:pt idx="2">
                  <c:v>14</c:v>
                </c:pt>
                <c:pt idx="3">
                  <c:v>9</c:v>
                </c:pt>
                <c:pt idx="4">
                  <c:v>15</c:v>
                </c:pt>
                <c:pt idx="5">
                  <c:v>12</c:v>
                </c:pt>
                <c:pt idx="6">
                  <c:v>15</c:v>
                </c:pt>
                <c:pt idx="7">
                  <c:v>16</c:v>
                </c:pt>
                <c:pt idx="8">
                  <c:v>13</c:v>
                </c:pt>
                <c:pt idx="9">
                  <c:v>13</c:v>
                </c:pt>
              </c:numCache>
            </c:numRef>
          </c:val>
          <c:extLst>
            <c:ext xmlns:c16="http://schemas.microsoft.com/office/drawing/2014/chart" uri="{C3380CC4-5D6E-409C-BE32-E72D297353CC}">
              <c16:uniqueId val="{0000003E-D34B-4FFF-8968-229DD94728D4}"/>
            </c:ext>
          </c:extLst>
        </c:ser>
        <c:ser>
          <c:idx val="3"/>
          <c:order val="3"/>
          <c:tx>
            <c:strRef>
              <c:f>Sheet1!$E$3:$E$4</c:f>
              <c:strCache>
                <c:ptCount val="1"/>
                <c:pt idx="0">
                  <c:v>VERY LOW</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0-D34B-4FFF-8968-229DD94728D4}"/>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2-D34B-4FFF-8968-229DD94728D4}"/>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4-D34B-4FFF-8968-229DD94728D4}"/>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6-D34B-4FFF-8968-229DD94728D4}"/>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8-D34B-4FFF-8968-229DD94728D4}"/>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A-D34B-4FFF-8968-229DD94728D4}"/>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C-D34B-4FFF-8968-229DD94728D4}"/>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E-D34B-4FFF-8968-229DD94728D4}"/>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50-D34B-4FFF-8968-229DD94728D4}"/>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52-D34B-4FFF-8968-229DD94728D4}"/>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Sheet1!$E$5:$E$15</c:f>
              <c:numCache>
                <c:formatCode>General</c:formatCode>
                <c:ptCount val="10"/>
                <c:pt idx="0">
                  <c:v>34</c:v>
                </c:pt>
                <c:pt idx="1">
                  <c:v>47</c:v>
                </c:pt>
                <c:pt idx="2">
                  <c:v>41</c:v>
                </c:pt>
                <c:pt idx="3">
                  <c:v>39</c:v>
                </c:pt>
                <c:pt idx="4">
                  <c:v>41</c:v>
                </c:pt>
                <c:pt idx="5">
                  <c:v>33</c:v>
                </c:pt>
                <c:pt idx="6">
                  <c:v>41</c:v>
                </c:pt>
                <c:pt idx="7">
                  <c:v>43</c:v>
                </c:pt>
                <c:pt idx="8">
                  <c:v>45</c:v>
                </c:pt>
                <c:pt idx="9">
                  <c:v>34</c:v>
                </c:pt>
              </c:numCache>
            </c:numRef>
          </c:val>
          <c:extLst>
            <c:ext xmlns:c16="http://schemas.microsoft.com/office/drawing/2014/chart" uri="{C3380CC4-5D6E-409C-BE32-E72D297353CC}">
              <c16:uniqueId val="{00000053-D34B-4FFF-8968-229DD94728D4}"/>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[EMPLOYEE PERFORMANCE ANALYSIS.xlsx]Sheet1!PivotTable1</c:name>
    <c:fmtId val="27"/>
  </c:pivotSource>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EMPLOYEES PERFORMANCE ANALYSIS FEMALE ONLY</a:t>
            </a:r>
          </a:p>
        </c:rich>
      </c:tx>
      <c:layout>
        <c:manualLayout>
          <c:xMode val="edge"/>
          <c:yMode val="edge"/>
          <c:x val="0.19208136482939631"/>
          <c:y val="2.4606629097006193E-2"/>
        </c:manualLayout>
      </c:layout>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pivotFmt>
      <c:pivotFmt>
        <c:idx val="7"/>
        <c:spPr>
          <a:solidFill>
            <a:schemeClr val="accent1"/>
          </a:solidFill>
          <a:ln>
            <a:noFill/>
          </a:ln>
          <a:effectLst/>
        </c:spPr>
      </c:pivotFmt>
      <c:pivotFmt>
        <c:idx val="8"/>
        <c:spPr>
          <a:solidFill>
            <a:schemeClr val="accent1"/>
          </a:solidFill>
          <a:ln>
            <a:noFill/>
          </a:ln>
          <a:effectLst/>
        </c:spPr>
      </c:pivotFmt>
      <c:pivotFmt>
        <c:idx val="9"/>
        <c:spPr>
          <a:solidFill>
            <a:schemeClr val="accent1"/>
          </a:solidFill>
          <a:ln>
            <a:noFill/>
          </a:ln>
          <a:effectLst/>
        </c:spPr>
      </c:pivotFmt>
      <c:pivotFmt>
        <c:idx val="10"/>
        <c:spPr>
          <a:solidFill>
            <a:schemeClr val="accent1"/>
          </a:solidFill>
          <a:ln>
            <a:noFill/>
          </a:ln>
          <a:effectLst/>
        </c:spPr>
      </c:pivotFmt>
      <c:pivotFmt>
        <c:idx val="11"/>
        <c:spPr>
          <a:solidFill>
            <a:schemeClr val="accent1"/>
          </a:solidFill>
          <a:ln>
            <a:noFill/>
          </a:ln>
          <a:effectLst/>
        </c:spPr>
      </c:pivotFmt>
      <c:pivotFmt>
        <c:idx val="12"/>
        <c:spPr>
          <a:solidFill>
            <a:schemeClr val="accent1"/>
          </a:solidFill>
          <a:ln>
            <a:noFill/>
          </a:ln>
          <a:effectLst/>
        </c:spPr>
      </c:pivotFmt>
      <c:pivotFmt>
        <c:idx val="13"/>
        <c:spPr>
          <a:solidFill>
            <a:schemeClr val="accent1"/>
          </a:solidFill>
          <a:ln>
            <a:noFill/>
          </a:ln>
          <a:effectLst/>
        </c:spPr>
      </c:pivotFmt>
      <c:pivotFmt>
        <c:idx val="14"/>
        <c:spPr>
          <a:solidFill>
            <a:schemeClr val="accent1"/>
          </a:solidFill>
          <a:ln>
            <a:noFill/>
          </a:ln>
          <a:effectLst/>
        </c:spPr>
      </c:pivotFmt>
      <c:pivotFmt>
        <c:idx val="15"/>
        <c:spPr>
          <a:solidFill>
            <a:schemeClr val="accent1"/>
          </a:solidFill>
          <a:ln>
            <a:noFill/>
          </a:ln>
          <a:effectLst/>
        </c:spPr>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pivotFmt>
      <c:pivotFmt>
        <c:idx val="18"/>
        <c:spPr>
          <a:solidFill>
            <a:schemeClr val="accent1"/>
          </a:solidFill>
          <a:ln>
            <a:noFill/>
          </a:ln>
          <a:effectLst/>
        </c:spPr>
      </c:pivotFmt>
      <c:pivotFmt>
        <c:idx val="19"/>
        <c:spPr>
          <a:solidFill>
            <a:schemeClr val="accent1"/>
          </a:solidFill>
          <a:ln>
            <a:noFill/>
          </a:ln>
          <a:effectLst/>
        </c:spPr>
      </c:pivotFmt>
      <c:pivotFmt>
        <c:idx val="20"/>
        <c:spPr>
          <a:solidFill>
            <a:schemeClr val="accent1"/>
          </a:solidFill>
          <a:ln>
            <a:noFill/>
          </a:ln>
          <a:effectLst/>
        </c:spPr>
      </c:pivotFmt>
      <c:pivotFmt>
        <c:idx val="21"/>
        <c:spPr>
          <a:solidFill>
            <a:schemeClr val="accent1"/>
          </a:solidFill>
          <a:ln>
            <a:noFill/>
          </a:ln>
          <a:effectLst/>
        </c:spPr>
      </c:pivotFmt>
      <c:pivotFmt>
        <c:idx val="22"/>
        <c:spPr>
          <a:solidFill>
            <a:schemeClr val="accent1"/>
          </a:solidFill>
          <a:ln>
            <a:noFill/>
          </a:ln>
          <a:effectLst/>
        </c:spPr>
      </c:pivotFmt>
      <c:pivotFmt>
        <c:idx val="23"/>
        <c:spPr>
          <a:solidFill>
            <a:schemeClr val="accent1"/>
          </a:solidFill>
          <a:ln>
            <a:noFill/>
          </a:ln>
          <a:effectLst/>
        </c:spPr>
      </c:pivotFmt>
      <c:pivotFmt>
        <c:idx val="24"/>
        <c:spPr>
          <a:solidFill>
            <a:schemeClr val="accent1"/>
          </a:solidFill>
          <a:ln>
            <a:noFill/>
          </a:ln>
          <a:effectLst/>
        </c:spPr>
      </c:pivotFmt>
      <c:pivotFmt>
        <c:idx val="25"/>
        <c:spPr>
          <a:solidFill>
            <a:schemeClr val="accent1"/>
          </a:solidFill>
          <a:ln>
            <a:noFill/>
          </a:ln>
          <a:effectLst/>
        </c:spPr>
      </c:pivotFmt>
      <c:pivotFmt>
        <c:idx val="26"/>
        <c:spPr>
          <a:solidFill>
            <a:schemeClr val="accent1"/>
          </a:solidFill>
          <a:ln>
            <a:noFill/>
          </a:ln>
          <a:effectLst/>
        </c:spPr>
      </c:pivotFmt>
      <c:pivotFmt>
        <c:idx val="2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c:spPr>
      </c:pivotFmt>
      <c:pivotFmt>
        <c:idx val="29"/>
        <c:spPr>
          <a:solidFill>
            <a:schemeClr val="accent1"/>
          </a:solidFill>
          <a:ln>
            <a:noFill/>
          </a:ln>
          <a:effectLst/>
        </c:spPr>
      </c:pivotFmt>
      <c:pivotFmt>
        <c:idx val="30"/>
        <c:spPr>
          <a:solidFill>
            <a:schemeClr val="accent1"/>
          </a:solidFill>
          <a:ln>
            <a:noFill/>
          </a:ln>
          <a:effectLst/>
        </c:spPr>
      </c:pivotFmt>
      <c:pivotFmt>
        <c:idx val="31"/>
        <c:spPr>
          <a:solidFill>
            <a:schemeClr val="accent1"/>
          </a:solidFill>
          <a:ln>
            <a:noFill/>
          </a:ln>
          <a:effectLst/>
        </c:spPr>
      </c:pivotFmt>
      <c:pivotFmt>
        <c:idx val="32"/>
        <c:spPr>
          <a:solidFill>
            <a:schemeClr val="accent1"/>
          </a:solidFill>
          <a:ln>
            <a:noFill/>
          </a:ln>
          <a:effectLst/>
        </c:spPr>
      </c:pivotFmt>
      <c:pivotFmt>
        <c:idx val="33"/>
        <c:spPr>
          <a:solidFill>
            <a:schemeClr val="accent1"/>
          </a:solidFill>
          <a:ln>
            <a:noFill/>
          </a:ln>
          <a:effectLst/>
        </c:spPr>
      </c:pivotFmt>
      <c:pivotFmt>
        <c:idx val="34"/>
        <c:spPr>
          <a:solidFill>
            <a:schemeClr val="accent1"/>
          </a:solidFill>
          <a:ln>
            <a:noFill/>
          </a:ln>
          <a:effectLst/>
        </c:spPr>
      </c:pivotFmt>
      <c:pivotFmt>
        <c:idx val="35"/>
        <c:spPr>
          <a:solidFill>
            <a:schemeClr val="accent1"/>
          </a:solidFill>
          <a:ln>
            <a:noFill/>
          </a:ln>
          <a:effectLst/>
        </c:spPr>
      </c:pivotFmt>
      <c:pivotFmt>
        <c:idx val="36"/>
        <c:spPr>
          <a:solidFill>
            <a:schemeClr val="accent1"/>
          </a:solidFill>
          <a:ln>
            <a:noFill/>
          </a:ln>
          <a:effectLst/>
        </c:spPr>
      </c:pivotFmt>
      <c:pivotFmt>
        <c:idx val="37"/>
        <c:spPr>
          <a:solidFill>
            <a:schemeClr val="accent1"/>
          </a:solidFill>
          <a:ln>
            <a:noFill/>
          </a:ln>
          <a:effectLst/>
        </c:spPr>
      </c:pivotFmt>
      <c:pivotFmt>
        <c:idx val="3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a:noFill/>
          </a:ln>
          <a:effectLst/>
        </c:spPr>
      </c:pivotFmt>
      <c:pivotFmt>
        <c:idx val="40"/>
        <c:spPr>
          <a:solidFill>
            <a:schemeClr val="accent1"/>
          </a:solidFill>
          <a:ln>
            <a:noFill/>
          </a:ln>
          <a:effectLst/>
        </c:spPr>
      </c:pivotFmt>
      <c:pivotFmt>
        <c:idx val="41"/>
        <c:spPr>
          <a:solidFill>
            <a:schemeClr val="accent1"/>
          </a:solidFill>
          <a:ln>
            <a:noFill/>
          </a:ln>
          <a:effectLst/>
        </c:spPr>
      </c:pivotFmt>
      <c:pivotFmt>
        <c:idx val="42"/>
        <c:spPr>
          <a:solidFill>
            <a:schemeClr val="accent1"/>
          </a:solidFill>
          <a:ln>
            <a:noFill/>
          </a:ln>
          <a:effectLst/>
        </c:spPr>
      </c:pivotFmt>
      <c:pivotFmt>
        <c:idx val="43"/>
        <c:spPr>
          <a:solidFill>
            <a:schemeClr val="accent1"/>
          </a:solidFill>
          <a:ln>
            <a:noFill/>
          </a:ln>
          <a:effectLst/>
        </c:spPr>
      </c:pivotFmt>
      <c:pivotFmt>
        <c:idx val="44"/>
        <c:spPr>
          <a:solidFill>
            <a:schemeClr val="accent1"/>
          </a:solidFill>
          <a:ln>
            <a:noFill/>
          </a:ln>
          <a:effectLst/>
        </c:spPr>
      </c:pivotFmt>
      <c:pivotFmt>
        <c:idx val="45"/>
        <c:spPr>
          <a:solidFill>
            <a:schemeClr val="accent1"/>
          </a:solidFill>
          <a:ln>
            <a:noFill/>
          </a:ln>
          <a:effectLst/>
        </c:spPr>
      </c:pivotFmt>
      <c:pivotFmt>
        <c:idx val="46"/>
        <c:spPr>
          <a:solidFill>
            <a:schemeClr val="accent1"/>
          </a:solidFill>
          <a:ln>
            <a:noFill/>
          </a:ln>
          <a:effectLst/>
        </c:spPr>
      </c:pivotFmt>
      <c:pivotFmt>
        <c:idx val="47"/>
        <c:spPr>
          <a:solidFill>
            <a:schemeClr val="accent1"/>
          </a:solidFill>
          <a:ln>
            <a:noFill/>
          </a:ln>
          <a:effectLst/>
        </c:spPr>
      </c:pivotFmt>
      <c:pivotFmt>
        <c:idx val="48"/>
        <c:spPr>
          <a:solidFill>
            <a:schemeClr val="accent1"/>
          </a:solidFill>
          <a:ln>
            <a:noFill/>
          </a:ln>
          <a:effectLst/>
        </c:spPr>
      </c:pivotFmt>
      <c:pivotFmt>
        <c:idx val="4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solidFill>
            <a:schemeClr val="accent1"/>
          </a:solidFill>
          <a:ln>
            <a:noFill/>
          </a:ln>
          <a:effectLst/>
        </c:spPr>
      </c:pivotFmt>
      <c:pivotFmt>
        <c:idx val="51"/>
        <c:spPr>
          <a:solidFill>
            <a:schemeClr val="accent1"/>
          </a:solidFill>
          <a:ln>
            <a:noFill/>
          </a:ln>
          <a:effectLst/>
        </c:spPr>
      </c:pivotFmt>
      <c:pivotFmt>
        <c:idx val="52"/>
        <c:spPr>
          <a:solidFill>
            <a:schemeClr val="accent1"/>
          </a:solidFill>
          <a:ln>
            <a:noFill/>
          </a:ln>
          <a:effectLst/>
        </c:spPr>
      </c:pivotFmt>
      <c:pivotFmt>
        <c:idx val="53"/>
        <c:spPr>
          <a:solidFill>
            <a:schemeClr val="accent1"/>
          </a:solidFill>
          <a:ln>
            <a:noFill/>
          </a:ln>
          <a:effectLst/>
        </c:spPr>
      </c:pivotFmt>
      <c:pivotFmt>
        <c:idx val="54"/>
        <c:spPr>
          <a:solidFill>
            <a:schemeClr val="accent1"/>
          </a:solidFill>
          <a:ln>
            <a:noFill/>
          </a:ln>
          <a:effectLst/>
        </c:spPr>
      </c:pivotFmt>
      <c:pivotFmt>
        <c:idx val="55"/>
        <c:spPr>
          <a:solidFill>
            <a:schemeClr val="accent1"/>
          </a:solidFill>
          <a:ln>
            <a:noFill/>
          </a:ln>
          <a:effectLst/>
        </c:spPr>
      </c:pivotFmt>
      <c:pivotFmt>
        <c:idx val="56"/>
        <c:spPr>
          <a:solidFill>
            <a:schemeClr val="accent1"/>
          </a:solidFill>
          <a:ln>
            <a:noFill/>
          </a:ln>
          <a:effectLst/>
        </c:spPr>
      </c:pivotFmt>
      <c:pivotFmt>
        <c:idx val="57"/>
        <c:spPr>
          <a:solidFill>
            <a:schemeClr val="accent1"/>
          </a:solidFill>
          <a:ln>
            <a:noFill/>
          </a:ln>
          <a:effectLst/>
        </c:spPr>
      </c:pivotFmt>
      <c:pivotFmt>
        <c:idx val="58"/>
        <c:spPr>
          <a:solidFill>
            <a:schemeClr val="accent1"/>
          </a:solidFill>
          <a:ln>
            <a:noFill/>
          </a:ln>
          <a:effectLst/>
        </c:spPr>
      </c:pivotFmt>
      <c:pivotFmt>
        <c:idx val="59"/>
        <c:spPr>
          <a:solidFill>
            <a:schemeClr val="accent1"/>
          </a:solidFill>
          <a:ln>
            <a:noFill/>
          </a:ln>
          <a:effectLst/>
        </c:spPr>
      </c:pivotFmt>
      <c:pivotFmt>
        <c:idx val="6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1"/>
        <c:spPr>
          <a:solidFill>
            <a:schemeClr val="accent1"/>
          </a:solidFill>
          <a:ln>
            <a:noFill/>
          </a:ln>
          <a:effectLst/>
        </c:spPr>
      </c:pivotFmt>
      <c:pivotFmt>
        <c:idx val="62"/>
        <c:spPr>
          <a:solidFill>
            <a:schemeClr val="accent1"/>
          </a:solidFill>
          <a:ln>
            <a:noFill/>
          </a:ln>
          <a:effectLst/>
        </c:spPr>
      </c:pivotFmt>
      <c:pivotFmt>
        <c:idx val="63"/>
        <c:spPr>
          <a:solidFill>
            <a:schemeClr val="accent1"/>
          </a:solidFill>
          <a:ln>
            <a:noFill/>
          </a:ln>
          <a:effectLst/>
        </c:spPr>
      </c:pivotFmt>
      <c:pivotFmt>
        <c:idx val="64"/>
        <c:spPr>
          <a:solidFill>
            <a:schemeClr val="accent1"/>
          </a:solidFill>
          <a:ln>
            <a:noFill/>
          </a:ln>
          <a:effectLst/>
        </c:spPr>
      </c:pivotFmt>
      <c:pivotFmt>
        <c:idx val="65"/>
        <c:spPr>
          <a:solidFill>
            <a:schemeClr val="accent1"/>
          </a:solidFill>
          <a:ln>
            <a:noFill/>
          </a:ln>
          <a:effectLst/>
        </c:spPr>
      </c:pivotFmt>
      <c:pivotFmt>
        <c:idx val="66"/>
        <c:spPr>
          <a:solidFill>
            <a:schemeClr val="accent1"/>
          </a:solidFill>
          <a:ln>
            <a:noFill/>
          </a:ln>
          <a:effectLst/>
        </c:spPr>
      </c:pivotFmt>
      <c:pivotFmt>
        <c:idx val="67"/>
        <c:spPr>
          <a:solidFill>
            <a:schemeClr val="accent1"/>
          </a:solidFill>
          <a:ln>
            <a:noFill/>
          </a:ln>
          <a:effectLst/>
        </c:spPr>
      </c:pivotFmt>
      <c:pivotFmt>
        <c:idx val="68"/>
        <c:spPr>
          <a:solidFill>
            <a:schemeClr val="accent1"/>
          </a:solidFill>
          <a:ln>
            <a:noFill/>
          </a:ln>
          <a:effectLst/>
        </c:spPr>
      </c:pivotFmt>
      <c:pivotFmt>
        <c:idx val="69"/>
        <c:spPr>
          <a:solidFill>
            <a:schemeClr val="accent1"/>
          </a:solidFill>
          <a:ln>
            <a:noFill/>
          </a:ln>
          <a:effectLst/>
        </c:spPr>
      </c:pivotFmt>
      <c:pivotFmt>
        <c:idx val="70"/>
        <c:spPr>
          <a:solidFill>
            <a:schemeClr val="accent1"/>
          </a:solidFill>
          <a:ln>
            <a:noFill/>
          </a:ln>
          <a:effectLst/>
        </c:spPr>
      </c:pivotFmt>
      <c:pivotFmt>
        <c:idx val="7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2"/>
        <c:spPr>
          <a:solidFill>
            <a:schemeClr val="accent1"/>
          </a:solidFill>
          <a:ln>
            <a:noFill/>
          </a:ln>
          <a:effectLst/>
        </c:spPr>
      </c:pivotFmt>
      <c:pivotFmt>
        <c:idx val="73"/>
        <c:spPr>
          <a:solidFill>
            <a:schemeClr val="accent1"/>
          </a:solidFill>
          <a:ln>
            <a:noFill/>
          </a:ln>
          <a:effectLst/>
        </c:spPr>
      </c:pivotFmt>
      <c:pivotFmt>
        <c:idx val="74"/>
        <c:spPr>
          <a:solidFill>
            <a:schemeClr val="accent1"/>
          </a:solidFill>
          <a:ln>
            <a:noFill/>
          </a:ln>
          <a:effectLst/>
        </c:spPr>
      </c:pivotFmt>
      <c:pivotFmt>
        <c:idx val="75"/>
        <c:spPr>
          <a:solidFill>
            <a:schemeClr val="accent1"/>
          </a:solidFill>
          <a:ln>
            <a:noFill/>
          </a:ln>
          <a:effectLst/>
        </c:spPr>
      </c:pivotFmt>
      <c:pivotFmt>
        <c:idx val="76"/>
        <c:spPr>
          <a:solidFill>
            <a:schemeClr val="accent1"/>
          </a:solidFill>
          <a:ln>
            <a:noFill/>
          </a:ln>
          <a:effectLst/>
        </c:spPr>
      </c:pivotFmt>
      <c:pivotFmt>
        <c:idx val="77"/>
        <c:spPr>
          <a:solidFill>
            <a:schemeClr val="accent1"/>
          </a:solidFill>
          <a:ln>
            <a:noFill/>
          </a:ln>
          <a:effectLst/>
        </c:spPr>
      </c:pivotFmt>
      <c:pivotFmt>
        <c:idx val="78"/>
        <c:spPr>
          <a:solidFill>
            <a:schemeClr val="accent1"/>
          </a:solidFill>
          <a:ln>
            <a:noFill/>
          </a:ln>
          <a:effectLst/>
        </c:spPr>
      </c:pivotFmt>
      <c:pivotFmt>
        <c:idx val="79"/>
        <c:spPr>
          <a:solidFill>
            <a:schemeClr val="accent1"/>
          </a:solidFill>
          <a:ln>
            <a:noFill/>
          </a:ln>
          <a:effectLst/>
        </c:spPr>
      </c:pivotFmt>
      <c:pivotFmt>
        <c:idx val="80"/>
        <c:spPr>
          <a:solidFill>
            <a:schemeClr val="accent1"/>
          </a:solidFill>
          <a:ln>
            <a:noFill/>
          </a:ln>
          <a:effectLst/>
        </c:spPr>
      </c:pivotFmt>
      <c:pivotFmt>
        <c:idx val="81"/>
        <c:spPr>
          <a:solidFill>
            <a:schemeClr val="accent1"/>
          </a:solidFill>
          <a:ln>
            <a:noFill/>
          </a:ln>
          <a:effectLst/>
        </c:spPr>
      </c:pivotFmt>
      <c:pivotFmt>
        <c:idx val="8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3"/>
        <c:spPr>
          <a:solidFill>
            <a:schemeClr val="accent1"/>
          </a:solidFill>
          <a:ln>
            <a:noFill/>
          </a:ln>
          <a:effectLst/>
        </c:spPr>
      </c:pivotFmt>
      <c:pivotFmt>
        <c:idx val="84"/>
        <c:spPr>
          <a:solidFill>
            <a:schemeClr val="accent1"/>
          </a:solidFill>
          <a:ln>
            <a:noFill/>
          </a:ln>
          <a:effectLst/>
        </c:spPr>
      </c:pivotFmt>
      <c:pivotFmt>
        <c:idx val="85"/>
        <c:spPr>
          <a:solidFill>
            <a:schemeClr val="accent1"/>
          </a:solidFill>
          <a:ln>
            <a:noFill/>
          </a:ln>
          <a:effectLst/>
        </c:spPr>
      </c:pivotFmt>
      <c:pivotFmt>
        <c:idx val="86"/>
        <c:spPr>
          <a:solidFill>
            <a:schemeClr val="accent1"/>
          </a:solidFill>
          <a:ln>
            <a:noFill/>
          </a:ln>
          <a:effectLst/>
        </c:spPr>
      </c:pivotFmt>
      <c:pivotFmt>
        <c:idx val="87"/>
        <c:spPr>
          <a:solidFill>
            <a:schemeClr val="accent1"/>
          </a:solidFill>
          <a:ln>
            <a:noFill/>
          </a:ln>
          <a:effectLst/>
        </c:spPr>
      </c:pivotFmt>
      <c:pivotFmt>
        <c:idx val="88"/>
        <c:spPr>
          <a:solidFill>
            <a:schemeClr val="accent1"/>
          </a:solidFill>
          <a:ln>
            <a:noFill/>
          </a:ln>
          <a:effectLst/>
        </c:spPr>
      </c:pivotFmt>
      <c:pivotFmt>
        <c:idx val="89"/>
        <c:spPr>
          <a:solidFill>
            <a:schemeClr val="accent1"/>
          </a:solidFill>
          <a:ln>
            <a:noFill/>
          </a:ln>
          <a:effectLst/>
        </c:spPr>
      </c:pivotFmt>
      <c:pivotFmt>
        <c:idx val="90"/>
        <c:spPr>
          <a:solidFill>
            <a:schemeClr val="accent1"/>
          </a:solidFill>
          <a:ln>
            <a:noFill/>
          </a:ln>
          <a:effectLst/>
        </c:spPr>
      </c:pivotFmt>
      <c:pivotFmt>
        <c:idx val="91"/>
        <c:spPr>
          <a:solidFill>
            <a:schemeClr val="accent1"/>
          </a:solidFill>
          <a:ln>
            <a:noFill/>
          </a:ln>
          <a:effectLst/>
        </c:spPr>
      </c:pivotFmt>
      <c:pivotFmt>
        <c:idx val="92"/>
        <c:spPr>
          <a:solidFill>
            <a:schemeClr val="accent1"/>
          </a:solidFill>
          <a:ln>
            <a:noFill/>
          </a:ln>
          <a:effectLst/>
        </c:spPr>
      </c:pivotFmt>
    </c:pivotFmts>
    <c:plotArea>
      <c:layout/>
      <c:pieChart>
        <c:varyColors val="1"/>
        <c:ser>
          <c:idx val="0"/>
          <c:order val="0"/>
          <c:tx>
            <c:strRef>
              <c:f>Sheet1!$B$3:$B$4</c:f>
              <c:strCache>
                <c:ptCount val="1"/>
                <c:pt idx="0">
                  <c:v>HIGH</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F937-4D88-8869-1C3A905A1EC7}"/>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F937-4D88-8869-1C3A905A1EC7}"/>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F937-4D88-8869-1C3A905A1EC7}"/>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F937-4D88-8869-1C3A905A1EC7}"/>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F937-4D88-8869-1C3A905A1EC7}"/>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B-F937-4D88-8869-1C3A905A1EC7}"/>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D-F937-4D88-8869-1C3A905A1EC7}"/>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F-F937-4D88-8869-1C3A905A1EC7}"/>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1-F937-4D88-8869-1C3A905A1EC7}"/>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3-F937-4D88-8869-1C3A905A1EC7}"/>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Sheet1!$B$5:$B$15</c:f>
              <c:numCache>
                <c:formatCode>General</c:formatCode>
                <c:ptCount val="10"/>
                <c:pt idx="0">
                  <c:v>8</c:v>
                </c:pt>
                <c:pt idx="1">
                  <c:v>7</c:v>
                </c:pt>
                <c:pt idx="2">
                  <c:v>15</c:v>
                </c:pt>
                <c:pt idx="3">
                  <c:v>10</c:v>
                </c:pt>
                <c:pt idx="4">
                  <c:v>9</c:v>
                </c:pt>
                <c:pt idx="5">
                  <c:v>14</c:v>
                </c:pt>
                <c:pt idx="6">
                  <c:v>14</c:v>
                </c:pt>
                <c:pt idx="7">
                  <c:v>19</c:v>
                </c:pt>
                <c:pt idx="8">
                  <c:v>10</c:v>
                </c:pt>
                <c:pt idx="9">
                  <c:v>11</c:v>
                </c:pt>
              </c:numCache>
            </c:numRef>
          </c:val>
          <c:extLst>
            <c:ext xmlns:c16="http://schemas.microsoft.com/office/drawing/2014/chart" uri="{C3380CC4-5D6E-409C-BE32-E72D297353CC}">
              <c16:uniqueId val="{00000014-F937-4D88-8869-1C3A905A1EC7}"/>
            </c:ext>
          </c:extLst>
        </c:ser>
        <c:ser>
          <c:idx val="1"/>
          <c:order val="1"/>
          <c:tx>
            <c:strRef>
              <c:f>Sheet1!$C$3:$C$4</c:f>
              <c:strCache>
                <c:ptCount val="1"/>
                <c:pt idx="0">
                  <c:v>MODERATE</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6-F937-4D88-8869-1C3A905A1EC7}"/>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8-F937-4D88-8869-1C3A905A1EC7}"/>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A-F937-4D88-8869-1C3A905A1EC7}"/>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C-F937-4D88-8869-1C3A905A1EC7}"/>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E-F937-4D88-8869-1C3A905A1EC7}"/>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0-F937-4D88-8869-1C3A905A1EC7}"/>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2-F937-4D88-8869-1C3A905A1EC7}"/>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4-F937-4D88-8869-1C3A905A1EC7}"/>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6-F937-4D88-8869-1C3A905A1EC7}"/>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8-F937-4D88-8869-1C3A905A1EC7}"/>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Sheet1!$C$5:$C$15</c:f>
              <c:numCache>
                <c:formatCode>General</c:formatCode>
                <c:ptCount val="10"/>
                <c:pt idx="0">
                  <c:v>53</c:v>
                </c:pt>
                <c:pt idx="1">
                  <c:v>45</c:v>
                </c:pt>
                <c:pt idx="2">
                  <c:v>52</c:v>
                </c:pt>
                <c:pt idx="3">
                  <c:v>52</c:v>
                </c:pt>
                <c:pt idx="4">
                  <c:v>45</c:v>
                </c:pt>
                <c:pt idx="5">
                  <c:v>43</c:v>
                </c:pt>
                <c:pt idx="6">
                  <c:v>48</c:v>
                </c:pt>
                <c:pt idx="7">
                  <c:v>49</c:v>
                </c:pt>
                <c:pt idx="8">
                  <c:v>38</c:v>
                </c:pt>
                <c:pt idx="9">
                  <c:v>52</c:v>
                </c:pt>
              </c:numCache>
            </c:numRef>
          </c:val>
          <c:extLst>
            <c:ext xmlns:c16="http://schemas.microsoft.com/office/drawing/2014/chart" uri="{C3380CC4-5D6E-409C-BE32-E72D297353CC}">
              <c16:uniqueId val="{00000029-F937-4D88-8869-1C3A905A1EC7}"/>
            </c:ext>
          </c:extLst>
        </c:ser>
        <c:ser>
          <c:idx val="2"/>
          <c:order val="2"/>
          <c:tx>
            <c:strRef>
              <c:f>Sheet1!$D$3:$D$4</c:f>
              <c:strCache>
                <c:ptCount val="1"/>
                <c:pt idx="0">
                  <c:v>VERY HIGH</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B-F937-4D88-8869-1C3A905A1EC7}"/>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D-F937-4D88-8869-1C3A905A1EC7}"/>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F-F937-4D88-8869-1C3A905A1EC7}"/>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1-F937-4D88-8869-1C3A905A1EC7}"/>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3-F937-4D88-8869-1C3A905A1EC7}"/>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5-F937-4D88-8869-1C3A905A1EC7}"/>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7-F937-4D88-8869-1C3A905A1EC7}"/>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9-F937-4D88-8869-1C3A905A1EC7}"/>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B-F937-4D88-8869-1C3A905A1EC7}"/>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3D-F937-4D88-8869-1C3A905A1EC7}"/>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Sheet1!$D$5:$D$15</c:f>
              <c:numCache>
                <c:formatCode>General</c:formatCode>
                <c:ptCount val="10"/>
                <c:pt idx="0">
                  <c:v>10</c:v>
                </c:pt>
                <c:pt idx="1">
                  <c:v>9</c:v>
                </c:pt>
                <c:pt idx="2">
                  <c:v>8</c:v>
                </c:pt>
                <c:pt idx="3">
                  <c:v>4</c:v>
                </c:pt>
                <c:pt idx="4">
                  <c:v>7</c:v>
                </c:pt>
                <c:pt idx="5">
                  <c:v>7</c:v>
                </c:pt>
                <c:pt idx="6">
                  <c:v>5</c:v>
                </c:pt>
                <c:pt idx="7">
                  <c:v>11</c:v>
                </c:pt>
                <c:pt idx="8">
                  <c:v>9</c:v>
                </c:pt>
                <c:pt idx="9">
                  <c:v>7</c:v>
                </c:pt>
              </c:numCache>
            </c:numRef>
          </c:val>
          <c:extLst>
            <c:ext xmlns:c16="http://schemas.microsoft.com/office/drawing/2014/chart" uri="{C3380CC4-5D6E-409C-BE32-E72D297353CC}">
              <c16:uniqueId val="{0000003E-F937-4D88-8869-1C3A905A1EC7}"/>
            </c:ext>
          </c:extLst>
        </c:ser>
        <c:ser>
          <c:idx val="3"/>
          <c:order val="3"/>
          <c:tx>
            <c:strRef>
              <c:f>Sheet1!$E$3:$E$4</c:f>
              <c:strCache>
                <c:ptCount val="1"/>
                <c:pt idx="0">
                  <c:v>VERY LOW</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0-F937-4D88-8869-1C3A905A1EC7}"/>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2-F937-4D88-8869-1C3A905A1EC7}"/>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4-F937-4D88-8869-1C3A905A1EC7}"/>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6-F937-4D88-8869-1C3A905A1EC7}"/>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8-F937-4D88-8869-1C3A905A1EC7}"/>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A-F937-4D88-8869-1C3A905A1EC7}"/>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C-F937-4D88-8869-1C3A905A1EC7}"/>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4E-F937-4D88-8869-1C3A905A1EC7}"/>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50-F937-4D88-8869-1C3A905A1EC7}"/>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52-F937-4D88-8869-1C3A905A1EC7}"/>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Sheet1!$E$5:$E$15</c:f>
              <c:numCache>
                <c:formatCode>General</c:formatCode>
                <c:ptCount val="10"/>
                <c:pt idx="0">
                  <c:v>17</c:v>
                </c:pt>
                <c:pt idx="1">
                  <c:v>20</c:v>
                </c:pt>
                <c:pt idx="2">
                  <c:v>21</c:v>
                </c:pt>
                <c:pt idx="3">
                  <c:v>16</c:v>
                </c:pt>
                <c:pt idx="4">
                  <c:v>18</c:v>
                </c:pt>
                <c:pt idx="5">
                  <c:v>16</c:v>
                </c:pt>
                <c:pt idx="6">
                  <c:v>19</c:v>
                </c:pt>
                <c:pt idx="7">
                  <c:v>25</c:v>
                </c:pt>
                <c:pt idx="8">
                  <c:v>24</c:v>
                </c:pt>
                <c:pt idx="9">
                  <c:v>18</c:v>
                </c:pt>
              </c:numCache>
            </c:numRef>
          </c:val>
          <c:extLst>
            <c:ext xmlns:c16="http://schemas.microsoft.com/office/drawing/2014/chart" uri="{C3380CC4-5D6E-409C-BE32-E72D297353CC}">
              <c16:uniqueId val="{00000053-F937-4D88-8869-1C3A905A1EC7}"/>
            </c:ext>
          </c:extLst>
        </c:ser>
        <c:dLbls>
          <c:dLblPos val="outEnd"/>
          <c:showLegendKey val="0"/>
          <c:showVal val="0"/>
          <c:showCatName val="0"/>
          <c:showSerName val="0"/>
          <c:showPercent val="1"/>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0E63EFB-A45E-45D2-917C-2262C9B2BC0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7B3576-EAA7-4886-8787-F094B8D8EE2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8E40A2C-D4F8-447C-8646-65B623846323}" type="datetimeFigureOut">
              <a:rPr lang="en-US" smtClean="0"/>
              <a:t>8/26/2024</a:t>
            </a:fld>
            <a:endParaRPr lang="en-US" dirty="0"/>
          </a:p>
        </p:txBody>
      </p:sp>
      <p:sp>
        <p:nvSpPr>
          <p:cNvPr id="4" name="Footer Placeholder 3">
            <a:extLst>
              <a:ext uri="{FF2B5EF4-FFF2-40B4-BE49-F238E27FC236}">
                <a16:creationId xmlns:a16="http://schemas.microsoft.com/office/drawing/2014/main" id="{92269D18-8FB0-418D-B70C-328BCC81257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DE3EAB1-782C-4544-A059-833371A45B2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0CE8B11-E9E4-46BC-B69D-DFCBD15173AE}" type="slidenum">
              <a:rPr lang="en-US" smtClean="0"/>
              <a:t>‹#›</a:t>
            </a:fld>
            <a:endParaRPr lang="en-US" dirty="0"/>
          </a:p>
        </p:txBody>
      </p:sp>
    </p:spTree>
    <p:extLst>
      <p:ext uri="{BB962C8B-B14F-4D97-AF65-F5344CB8AC3E}">
        <p14:creationId xmlns:p14="http://schemas.microsoft.com/office/powerpoint/2010/main" val="3203814248"/>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3193350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a:t>
            </a:fld>
            <a:endParaRPr lang="en-US" altLang="en-US" dirty="0"/>
          </a:p>
        </p:txBody>
      </p:sp>
    </p:spTree>
    <p:extLst>
      <p:ext uri="{BB962C8B-B14F-4D97-AF65-F5344CB8AC3E}">
        <p14:creationId xmlns:p14="http://schemas.microsoft.com/office/powerpoint/2010/main" val="570672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4</a:t>
            </a:fld>
            <a:endParaRPr lang="en-US" altLang="en-US" dirty="0"/>
          </a:p>
        </p:txBody>
      </p:sp>
    </p:spTree>
    <p:extLst>
      <p:ext uri="{BB962C8B-B14F-4D97-AF65-F5344CB8AC3E}">
        <p14:creationId xmlns:p14="http://schemas.microsoft.com/office/powerpoint/2010/main" val="31877370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4878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64410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 Id="rId5" Type="http://schemas.openxmlformats.org/officeDocument/2006/relationships/image" Target="../media/image18.svg"/><Relationship Id="rId4" Type="http://schemas.openxmlformats.org/officeDocument/2006/relationships/image" Target="../media/image17.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 Id="rId5" Type="http://schemas.openxmlformats.org/officeDocument/2006/relationships/image" Target="../media/image18.svg"/><Relationship Id="rId4" Type="http://schemas.openxmlformats.org/officeDocument/2006/relationships/image" Target="../media/image17.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 Id="rId5" Type="http://schemas.openxmlformats.org/officeDocument/2006/relationships/image" Target="../media/image18.svg"/><Relationship Id="rId4" Type="http://schemas.openxmlformats.org/officeDocument/2006/relationships/image" Target="../media/image17.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bg>
      <p:bgPr>
        <a:solidFill>
          <a:schemeClr val="accent1"/>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CFA415FA-D077-4CB7-8CBC-8F39C7C51748}"/>
              </a:ext>
            </a:extLst>
          </p:cNvPr>
          <p:cNvSpPr>
            <a:spLocks noGrp="1"/>
          </p:cNvSpPr>
          <p:nvPr>
            <p:ph type="title" hasCustomPrompt="1"/>
          </p:nvPr>
        </p:nvSpPr>
        <p:spPr>
          <a:xfrm>
            <a:off x="3840480" y="2770632"/>
            <a:ext cx="7443216" cy="1325563"/>
          </a:xfrm>
        </p:spPr>
        <p:txBody>
          <a:bodyPr anchor="ctr">
            <a:normAutofit/>
          </a:bodyPr>
          <a:lstStyle>
            <a:lvl1pPr algn="ctr">
              <a:defRPr sz="4800" b="1"/>
            </a:lvl1pPr>
          </a:lstStyle>
          <a:p>
            <a:r>
              <a:rPr lang="en-US" dirty="0"/>
              <a:t>Click to add title</a:t>
            </a:r>
          </a:p>
        </p:txBody>
      </p:sp>
      <p:pic>
        <p:nvPicPr>
          <p:cNvPr id="2" name="Graphic 1">
            <a:extLst>
              <a:ext uri="{FF2B5EF4-FFF2-40B4-BE49-F238E27FC236}">
                <a16:creationId xmlns:a16="http://schemas.microsoft.com/office/drawing/2014/main" id="{4484D66F-7657-44F5-BAE9-F676B76CBA7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0" y="0"/>
            <a:ext cx="3800475" cy="6858000"/>
          </a:xfrm>
          <a:prstGeom prst="rect">
            <a:avLst/>
          </a:prstGeom>
        </p:spPr>
      </p:pic>
    </p:spTree>
    <p:extLst>
      <p:ext uri="{BB962C8B-B14F-4D97-AF65-F5344CB8AC3E}">
        <p14:creationId xmlns:p14="http://schemas.microsoft.com/office/powerpoint/2010/main" val="2950308505"/>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ottom Pattern Black">
    <p:bg>
      <p:bgPr>
        <a:solidFill>
          <a:schemeClr val="accent1"/>
        </a:solidFill>
        <a:effectLst/>
      </p:bgPr>
    </p:bg>
    <p:spTree>
      <p:nvGrpSpPr>
        <p:cNvPr id="1" name=""/>
        <p:cNvGrpSpPr/>
        <p:nvPr/>
      </p:nvGrpSpPr>
      <p:grpSpPr>
        <a:xfrm>
          <a:off x="0" y="0"/>
          <a:ext cx="0" cy="0"/>
          <a:chOff x="0" y="0"/>
          <a:chExt cx="0" cy="0"/>
        </a:xfrm>
      </p:grpSpPr>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75104"/>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n-lt"/>
                <a:ea typeface="+mn-ea"/>
                <a:cs typeface="Segoe UI" pitchFamily="34" charset="0"/>
              </a:defRPr>
            </a:lvl1pPr>
          </a:lstStyle>
          <a:p>
            <a:r>
              <a:rPr lang="en-US" dirty="0"/>
              <a:t>Insert Text Here</a:t>
            </a:r>
          </a:p>
        </p:txBody>
      </p:sp>
      <p:pic>
        <p:nvPicPr>
          <p:cNvPr id="6" name="Graphic 5" hidden="1">
            <a:extLst>
              <a:ext uri="{FF2B5EF4-FFF2-40B4-BE49-F238E27FC236}">
                <a16:creationId xmlns:a16="http://schemas.microsoft.com/office/drawing/2014/main" id="{1979441F-BDF5-41C8-933A-7E284F67033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5852905"/>
            <a:ext cx="12192000" cy="857250"/>
          </a:xfrm>
          <a:prstGeom prst="rect">
            <a:avLst/>
          </a:prstGeom>
        </p:spPr>
      </p:pic>
      <p:pic>
        <p:nvPicPr>
          <p:cNvPr id="2" name="Graphic 1">
            <a:extLst>
              <a:ext uri="{FF2B5EF4-FFF2-40B4-BE49-F238E27FC236}">
                <a16:creationId xmlns:a16="http://schemas.microsoft.com/office/drawing/2014/main" id="{E4C7544D-BD57-4504-AC5A-951E353C248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5833855"/>
            <a:ext cx="12192000" cy="876300"/>
          </a:xfrm>
          <a:prstGeom prst="rect">
            <a:avLst/>
          </a:prstGeom>
        </p:spPr>
      </p:pic>
    </p:spTree>
    <p:extLst>
      <p:ext uri="{BB962C8B-B14F-4D97-AF65-F5344CB8AC3E}">
        <p14:creationId xmlns:p14="http://schemas.microsoft.com/office/powerpoint/2010/main" val="241878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ottom Pattern White">
    <p:bg>
      <p:bgPr>
        <a:solidFill>
          <a:schemeClr val="accent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C00585D-E155-409A-899A-29BDF4E57FD3}"/>
              </a:ext>
            </a:extLst>
          </p:cNvPr>
          <p:cNvSpPr>
            <a:spLocks noGrp="1"/>
          </p:cNvSpPr>
          <p:nvPr>
            <p:ph type="title" hasCustomPrompt="1"/>
          </p:nvPr>
        </p:nvSpPr>
        <p:spPr>
          <a:xfrm>
            <a:off x="762000" y="716577"/>
            <a:ext cx="10668000" cy="615553"/>
          </a:xfrm>
          <a:noFill/>
        </p:spPr>
        <p:txBody>
          <a:bodyPr wrap="square" lIns="0" tIns="0" rIns="0" bIns="0" anchor="b" anchorCtr="0">
            <a:spAutoFit/>
          </a:bodyPr>
          <a:lstStyle>
            <a:lvl1pPr algn="l" defTabSz="932742" rtl="0" eaLnBrk="1" latinLnBrk="0" hangingPunct="1">
              <a:lnSpc>
                <a:spcPct val="100000"/>
              </a:lnSpc>
              <a:spcBef>
                <a:spcPct val="0"/>
              </a:spcBef>
              <a:buNone/>
              <a:defRPr lang="en-US" sz="4000" b="1" i="0" kern="1200" cap="none" spc="-50" baseline="0" dirty="0">
                <a:ln w="3175">
                  <a:noFill/>
                </a:ln>
                <a:solidFill>
                  <a:schemeClr val="accent3"/>
                </a:solidFill>
                <a:effectLst/>
                <a:latin typeface="+mj-lt"/>
                <a:ea typeface="+mn-ea"/>
                <a:cs typeface="Segoe UI" pitchFamily="34" charset="0"/>
              </a:defRPr>
            </a:lvl1pPr>
          </a:lstStyle>
          <a:p>
            <a:r>
              <a:rPr lang="en-US" dirty="0"/>
              <a:t>Insert text here</a:t>
            </a:r>
          </a:p>
        </p:txBody>
      </p:sp>
      <p:sp>
        <p:nvSpPr>
          <p:cNvPr id="5" name="Text Placeholder 4">
            <a:extLst>
              <a:ext uri="{FF2B5EF4-FFF2-40B4-BE49-F238E27FC236}">
                <a16:creationId xmlns:a16="http://schemas.microsoft.com/office/drawing/2014/main" id="{2D944D9B-AA15-4DB5-AE58-0FA514F6FE87}"/>
              </a:ext>
            </a:extLst>
          </p:cNvPr>
          <p:cNvSpPr>
            <a:spLocks noGrp="1"/>
          </p:cNvSpPr>
          <p:nvPr>
            <p:ph type="body" sz="quarter" idx="13" hasCustomPrompt="1"/>
          </p:nvPr>
        </p:nvSpPr>
        <p:spPr>
          <a:xfrm>
            <a:off x="762000" y="1790699"/>
            <a:ext cx="10668000" cy="685800"/>
          </a:xfrm>
          <a:prstGeom prst="rect">
            <a:avLst/>
          </a:prstGeom>
          <a:noFill/>
        </p:spPr>
        <p:txBody>
          <a:bodyPr wrap="square" lIns="0" tIns="0" rIns="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pic>
        <p:nvPicPr>
          <p:cNvPr id="12" name="Graphic 11">
            <a:extLst>
              <a:ext uri="{FF2B5EF4-FFF2-40B4-BE49-F238E27FC236}">
                <a16:creationId xmlns:a16="http://schemas.microsoft.com/office/drawing/2014/main" id="{9066358F-3531-4B96-B041-02BD184014A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5833855"/>
            <a:ext cx="12192000" cy="876300"/>
          </a:xfrm>
          <a:prstGeom prst="rect">
            <a:avLst/>
          </a:prstGeom>
        </p:spPr>
      </p:pic>
    </p:spTree>
    <p:extLst>
      <p:ext uri="{BB962C8B-B14F-4D97-AF65-F5344CB8AC3E}">
        <p14:creationId xmlns:p14="http://schemas.microsoft.com/office/powerpoint/2010/main" val="16442041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mart Art">
    <p:bg>
      <p:bgPr>
        <a:solidFill>
          <a:schemeClr val="accent2"/>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3E65ED86-A26C-479A-8393-0BFDCBCD43F2}"/>
              </a:ext>
            </a:extLst>
          </p:cNvPr>
          <p:cNvSpPr>
            <a:spLocks noGrp="1"/>
          </p:cNvSpPr>
          <p:nvPr>
            <p:ph type="body" sz="quarter" idx="13" hasCustomPrompt="1"/>
          </p:nvPr>
        </p:nvSpPr>
        <p:spPr>
          <a:xfrm>
            <a:off x="762000" y="1783952"/>
            <a:ext cx="10668000" cy="1111648"/>
          </a:xfrm>
          <a:prstGeom prst="rect">
            <a:avLst/>
          </a:prstGeom>
          <a:noFill/>
        </p:spPr>
        <p:txBody>
          <a:bodyPr wrap="square" lIns="0" tIns="0" rIns="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2" name="Title 1">
            <a:extLst>
              <a:ext uri="{FF2B5EF4-FFF2-40B4-BE49-F238E27FC236}">
                <a16:creationId xmlns:a16="http://schemas.microsoft.com/office/drawing/2014/main" id="{A07E4664-9EEE-4A2F-B223-5F295C6BFB16}"/>
              </a:ext>
            </a:extLst>
          </p:cNvPr>
          <p:cNvSpPr>
            <a:spLocks noGrp="1"/>
          </p:cNvSpPr>
          <p:nvPr>
            <p:ph type="title"/>
          </p:nvPr>
        </p:nvSpPr>
        <p:spPr>
          <a:xfrm>
            <a:off x="761999" y="715964"/>
            <a:ext cx="10667999" cy="646332"/>
          </a:xfrm>
        </p:spPr>
        <p:txBody>
          <a:bodyPr vert="horz" lIns="0" tIns="45720" rIns="91440" bIns="45720" rtlCol="0">
            <a:normAutofit/>
          </a:bodyPr>
          <a:lstStyle>
            <a:lvl1pPr>
              <a:defRPr lang="en-US" sz="4000" dirty="0">
                <a:solidFill>
                  <a:schemeClr val="accent3"/>
                </a:solidFill>
                <a:latin typeface="+mj-lt"/>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981512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A1B9BC-7BE7-4893-90FD-CC95830FD8F2}" type="datetimeFigureOut">
              <a:rPr lang="en-US" smtClean="0"/>
              <a:t>8/26/2024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715270E-046A-4C23-BC98-E307A7DD6BE8}" type="slidenum">
              <a:rPr lang="en-US" smtClean="0"/>
              <a:t>‹#›</a:t>
            </a:fld>
            <a:endParaRPr lang="en-US" dirty="0"/>
          </a:p>
        </p:txBody>
      </p:sp>
    </p:spTree>
    <p:extLst>
      <p:ext uri="{BB962C8B-B14F-4D97-AF65-F5344CB8AC3E}">
        <p14:creationId xmlns:p14="http://schemas.microsoft.com/office/powerpoint/2010/main" val="4203212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
    <p:bg>
      <p:bgPr>
        <a:solidFill>
          <a:schemeClr val="accent1"/>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CFA415FA-D077-4CB7-8CBC-8F39C7C51748}"/>
              </a:ext>
            </a:extLst>
          </p:cNvPr>
          <p:cNvSpPr>
            <a:spLocks noGrp="1"/>
          </p:cNvSpPr>
          <p:nvPr>
            <p:ph type="title" hasCustomPrompt="1"/>
          </p:nvPr>
        </p:nvSpPr>
        <p:spPr>
          <a:xfrm>
            <a:off x="3840480" y="2770632"/>
            <a:ext cx="7443216" cy="1325563"/>
          </a:xfrm>
        </p:spPr>
        <p:txBody>
          <a:bodyPr anchor="ctr">
            <a:normAutofit/>
          </a:bodyPr>
          <a:lstStyle>
            <a:lvl1pPr algn="ctr">
              <a:defRPr sz="4800" b="1"/>
            </a:lvl1pPr>
          </a:lstStyle>
          <a:p>
            <a:r>
              <a:rPr lang="en-US" dirty="0"/>
              <a:t>Click to add title</a:t>
            </a:r>
          </a:p>
        </p:txBody>
      </p:sp>
      <p:pic>
        <p:nvPicPr>
          <p:cNvPr id="2" name="Graphic 1">
            <a:extLst>
              <a:ext uri="{FF2B5EF4-FFF2-40B4-BE49-F238E27FC236}">
                <a16:creationId xmlns:a16="http://schemas.microsoft.com/office/drawing/2014/main" id="{4484D66F-7657-44F5-BAE9-F676B76CBA7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0" y="0"/>
            <a:ext cx="3800475" cy="6858000"/>
          </a:xfrm>
          <a:prstGeom prst="rect">
            <a:avLst/>
          </a:prstGeom>
        </p:spPr>
      </p:pic>
    </p:spTree>
    <p:extLst>
      <p:ext uri="{BB962C8B-B14F-4D97-AF65-F5344CB8AC3E}">
        <p14:creationId xmlns:p14="http://schemas.microsoft.com/office/powerpoint/2010/main" val="1850535183"/>
      </p:ext>
    </p:extLst>
  </p:cSld>
  <p:clrMapOvr>
    <a:masterClrMapping/>
  </p:clrMapOvr>
  <p:extLst>
    <p:ext uri="{DCECCB84-F9BA-43D5-87BE-67443E8EF086}">
      <p15:sldGuideLst xmlns:p15="http://schemas.microsoft.com/office/powerpoint/2012/main">
        <p15:guide id="1" pos="280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Right Pattern Content">
    <p:bg>
      <p:bgPr>
        <a:solidFill>
          <a:schemeClr val="accent2"/>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1800" b="1">
                <a:solidFill>
                  <a:schemeClr val="tx1"/>
                </a:solidFill>
              </a:defRPr>
            </a:lvl1pPr>
            <a:lvl2pPr marL="283464" indent="-283464">
              <a:spcBef>
                <a:spcPts val="1000"/>
              </a:spcBef>
              <a:defRPr sz="1800">
                <a:solidFill>
                  <a:schemeClr val="tx1"/>
                </a:solidFill>
              </a:defRPr>
            </a:lvl2pPr>
          </a:lstStyle>
          <a:p>
            <a:pPr lvl="0"/>
            <a:r>
              <a:rPr lang="en-US"/>
              <a:t>Click to edit Master text styles</a:t>
            </a:r>
          </a:p>
          <a:p>
            <a:pPr lvl="1"/>
            <a:r>
              <a:rPr lang="en-US"/>
              <a:t>Second level</a:t>
            </a:r>
          </a:p>
        </p:txBody>
      </p:sp>
      <p:pic>
        <p:nvPicPr>
          <p:cNvPr id="8" name="Graphic 7" hidden="1">
            <a:extLst>
              <a:ext uri="{FF2B5EF4-FFF2-40B4-BE49-F238E27FC236}">
                <a16:creationId xmlns:a16="http://schemas.microsoft.com/office/drawing/2014/main" id="{606CCDFE-8488-471E-A2E2-3C7504F25FF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633874" y="0"/>
            <a:ext cx="3558126" cy="6858000"/>
          </a:xfrm>
          <a:prstGeom prst="rect">
            <a:avLst/>
          </a:prstGeom>
        </p:spPr>
      </p:pic>
      <p:pic>
        <p:nvPicPr>
          <p:cNvPr id="7" name="Graphic 6">
            <a:extLst>
              <a:ext uri="{FF2B5EF4-FFF2-40B4-BE49-F238E27FC236}">
                <a16:creationId xmlns:a16="http://schemas.microsoft.com/office/drawing/2014/main" id="{9A7A9776-2781-49A6-AD44-CE45C0543F4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382000" y="0"/>
            <a:ext cx="3810000" cy="6858000"/>
          </a:xfrm>
          <a:prstGeom prst="rect">
            <a:avLst/>
          </a:prstGeom>
        </p:spPr>
      </p:pic>
      <p:sp>
        <p:nvSpPr>
          <p:cNvPr id="2" name="Title 1">
            <a:extLst>
              <a:ext uri="{FF2B5EF4-FFF2-40B4-BE49-F238E27FC236}">
                <a16:creationId xmlns:a16="http://schemas.microsoft.com/office/drawing/2014/main" id="{EA2FE0FB-930A-4056-8430-A6353A5DA863}"/>
              </a:ext>
            </a:extLst>
          </p:cNvPr>
          <p:cNvSpPr>
            <a:spLocks noGrp="1"/>
          </p:cNvSpPr>
          <p:nvPr>
            <p:ph type="title"/>
          </p:nvPr>
        </p:nvSpPr>
        <p:spPr>
          <a:xfrm>
            <a:off x="762000" y="715961"/>
            <a:ext cx="6477000" cy="1189038"/>
          </a:xfrm>
        </p:spPr>
        <p:txBody>
          <a:bodyPr vert="horz" lIns="91440" tIns="45720" rIns="91440" bIns="45720" rtlCol="0" anchor="t">
            <a:normAutofit/>
          </a:bodyPr>
          <a:lstStyle>
            <a:lvl1pPr>
              <a:defRPr lang="en-US" sz="4000">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755375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p15:clr>
            <a:srgbClr val="5ACBF0"/>
          </p15:clr>
        </p15:guide>
        <p15:guide id="4" orient="horz" pos="2487">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onfetti Content Purple">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75104"/>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3"/>
                </a:solidFill>
                <a:effectLst/>
                <a:latin typeface="+mn-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pic>
        <p:nvPicPr>
          <p:cNvPr id="3" name="Graphic 2">
            <a:extLst>
              <a:ext uri="{FF2B5EF4-FFF2-40B4-BE49-F238E27FC236}">
                <a16:creationId xmlns:a16="http://schemas.microsoft.com/office/drawing/2014/main" id="{EEE98737-74D2-46C7-8655-74871A42039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31248"/>
            <a:ext cx="12192000" cy="428625"/>
          </a:xfrm>
          <a:prstGeom prst="rect">
            <a:avLst/>
          </a:prstGeom>
        </p:spPr>
      </p:pic>
      <p:pic>
        <p:nvPicPr>
          <p:cNvPr id="4" name="Graphic 3">
            <a:extLst>
              <a:ext uri="{FF2B5EF4-FFF2-40B4-BE49-F238E27FC236}">
                <a16:creationId xmlns:a16="http://schemas.microsoft.com/office/drawing/2014/main" id="{7146B861-BC3C-4898-95DE-944AB08755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6340659"/>
            <a:ext cx="12192000" cy="428625"/>
          </a:xfrm>
          <a:prstGeom prst="rect">
            <a:avLst/>
          </a:prstGeom>
        </p:spPr>
      </p:pic>
    </p:spTree>
    <p:extLst>
      <p:ext uri="{BB962C8B-B14F-4D97-AF65-F5344CB8AC3E}">
        <p14:creationId xmlns:p14="http://schemas.microsoft.com/office/powerpoint/2010/main" val="63578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6127">
          <p15:clr>
            <a:srgbClr val="5ACBF0"/>
          </p15:clr>
        </p15:guide>
        <p15:guide id="3" orient="horz" pos="216">
          <p15:clr>
            <a:srgbClr val="5ACBF0"/>
          </p15:clr>
        </p15:guide>
        <p15:guide id="4" orient="horz" pos="1560">
          <p15:clr>
            <a:srgbClr val="5ACBF0"/>
          </p15:clr>
        </p15:guide>
        <p15:guide id="5" orient="horz" pos="393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Bottom Pattern White">
    <p:bg>
      <p:bgPr>
        <a:solidFill>
          <a:schemeClr val="accent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C00585D-E155-409A-899A-29BDF4E57FD3}"/>
              </a:ext>
            </a:extLst>
          </p:cNvPr>
          <p:cNvSpPr>
            <a:spLocks noGrp="1"/>
          </p:cNvSpPr>
          <p:nvPr>
            <p:ph type="title" hasCustomPrompt="1"/>
          </p:nvPr>
        </p:nvSpPr>
        <p:spPr>
          <a:xfrm>
            <a:off x="762000" y="716577"/>
            <a:ext cx="10668000" cy="615553"/>
          </a:xfrm>
          <a:noFill/>
        </p:spPr>
        <p:txBody>
          <a:bodyPr wrap="square" lIns="0" tIns="0" rIns="0" bIns="0" anchor="b" anchorCtr="0">
            <a:spAutoFit/>
          </a:bodyPr>
          <a:lstStyle>
            <a:lvl1pPr algn="l" defTabSz="932742" rtl="0" eaLnBrk="1" latinLnBrk="0" hangingPunct="1">
              <a:lnSpc>
                <a:spcPct val="100000"/>
              </a:lnSpc>
              <a:spcBef>
                <a:spcPct val="0"/>
              </a:spcBef>
              <a:buNone/>
              <a:defRPr lang="en-US" sz="4000" b="1" i="0" kern="1200" cap="none" spc="-50" baseline="0" dirty="0">
                <a:ln w="3175">
                  <a:noFill/>
                </a:ln>
                <a:solidFill>
                  <a:schemeClr val="accent3"/>
                </a:solidFill>
                <a:effectLst/>
                <a:latin typeface="+mj-lt"/>
                <a:ea typeface="+mn-ea"/>
                <a:cs typeface="Segoe UI" pitchFamily="34" charset="0"/>
              </a:defRPr>
            </a:lvl1pPr>
          </a:lstStyle>
          <a:p>
            <a:r>
              <a:rPr lang="en-US" dirty="0"/>
              <a:t>Insert text here</a:t>
            </a:r>
          </a:p>
        </p:txBody>
      </p:sp>
      <p:sp>
        <p:nvSpPr>
          <p:cNvPr id="5" name="Text Placeholder 4">
            <a:extLst>
              <a:ext uri="{FF2B5EF4-FFF2-40B4-BE49-F238E27FC236}">
                <a16:creationId xmlns:a16="http://schemas.microsoft.com/office/drawing/2014/main" id="{2D944D9B-AA15-4DB5-AE58-0FA514F6FE87}"/>
              </a:ext>
            </a:extLst>
          </p:cNvPr>
          <p:cNvSpPr>
            <a:spLocks noGrp="1"/>
          </p:cNvSpPr>
          <p:nvPr>
            <p:ph type="body" sz="quarter" idx="13" hasCustomPrompt="1"/>
          </p:nvPr>
        </p:nvSpPr>
        <p:spPr>
          <a:xfrm>
            <a:off x="762000" y="1790699"/>
            <a:ext cx="10668000" cy="685800"/>
          </a:xfrm>
          <a:prstGeom prst="rect">
            <a:avLst/>
          </a:prstGeom>
          <a:noFill/>
        </p:spPr>
        <p:txBody>
          <a:bodyPr wrap="square" lIns="0" tIns="0" rIns="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pic>
        <p:nvPicPr>
          <p:cNvPr id="12" name="Graphic 11">
            <a:extLst>
              <a:ext uri="{FF2B5EF4-FFF2-40B4-BE49-F238E27FC236}">
                <a16:creationId xmlns:a16="http://schemas.microsoft.com/office/drawing/2014/main" id="{9066358F-3531-4B96-B041-02BD184014A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5833855"/>
            <a:ext cx="12192000" cy="876300"/>
          </a:xfrm>
          <a:prstGeom prst="rect">
            <a:avLst/>
          </a:prstGeom>
        </p:spPr>
      </p:pic>
    </p:spTree>
    <p:extLst>
      <p:ext uri="{BB962C8B-B14F-4D97-AF65-F5344CB8AC3E}">
        <p14:creationId xmlns:p14="http://schemas.microsoft.com/office/powerpoint/2010/main" val="39173626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Left Pattern Content Yellow">
    <p:bg>
      <p:bgPr>
        <a:solidFill>
          <a:schemeClr val="accent3"/>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4533900" y="1905000"/>
            <a:ext cx="6955734"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pic>
        <p:nvPicPr>
          <p:cNvPr id="13" name="Graphic 12" hidden="1">
            <a:extLst>
              <a:ext uri="{FF2B5EF4-FFF2-40B4-BE49-F238E27FC236}">
                <a16:creationId xmlns:a16="http://schemas.microsoft.com/office/drawing/2014/main" id="{8393C3A4-D09E-47EB-B9F0-C1DDDEB3B1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0" y="0"/>
            <a:ext cx="3810000" cy="6858000"/>
          </a:xfrm>
          <a:prstGeom prst="rect">
            <a:avLst/>
          </a:prstGeom>
        </p:spPr>
      </p:pic>
      <p:pic>
        <p:nvPicPr>
          <p:cNvPr id="8" name="Graphic 7">
            <a:extLst>
              <a:ext uri="{FF2B5EF4-FFF2-40B4-BE49-F238E27FC236}">
                <a16:creationId xmlns:a16="http://schemas.microsoft.com/office/drawing/2014/main" id="{B829B5F1-1C12-4A1B-A83C-BFE17D26D9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0"/>
            <a:ext cx="3810000" cy="6858000"/>
          </a:xfrm>
          <a:prstGeom prst="rect">
            <a:avLst/>
          </a:prstGeom>
        </p:spPr>
      </p:pic>
      <p:sp>
        <p:nvSpPr>
          <p:cNvPr id="2" name="Title 1">
            <a:extLst>
              <a:ext uri="{FF2B5EF4-FFF2-40B4-BE49-F238E27FC236}">
                <a16:creationId xmlns:a16="http://schemas.microsoft.com/office/drawing/2014/main" id="{0D62E947-C679-46EB-896A-20E355781CAF}"/>
              </a:ext>
            </a:extLst>
          </p:cNvPr>
          <p:cNvSpPr>
            <a:spLocks noGrp="1"/>
          </p:cNvSpPr>
          <p:nvPr>
            <p:ph type="title"/>
          </p:nvPr>
        </p:nvSpPr>
        <p:spPr>
          <a:xfrm>
            <a:off x="4533898" y="715961"/>
            <a:ext cx="6955735" cy="1189038"/>
          </a:xfrm>
        </p:spPr>
        <p:txBody>
          <a:bodyPr vert="horz" lIns="91440" tIns="45720" rIns="91440" bIns="45720" rtlCol="0" anchor="t">
            <a:normAutofit/>
          </a:bodyPr>
          <a:lstStyle>
            <a:lvl1pPr>
              <a:defRPr lang="en-US" sz="4000" i="0" cap="none" spc="-50" baseline="0">
                <a:ln w="3175">
                  <a:noFill/>
                </a:ln>
                <a:solidFill>
                  <a:schemeClr val="accent1"/>
                </a:solidFill>
                <a:effectLst/>
                <a:ea typeface="+mn-ea"/>
                <a:cs typeface="Segoe UI" pitchFamily="34" charset="0"/>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912687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56">
          <p15:clr>
            <a:srgbClr val="5ACBF0"/>
          </p15:clr>
        </p15:guide>
        <p15:guide id="3" orient="horz" pos="2240">
          <p15:clr>
            <a:srgbClr val="5ACBF0"/>
          </p15:clr>
        </p15:guide>
        <p15:guide id="4" orient="horz" pos="2487">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Smart Art">
    <p:bg>
      <p:bgPr>
        <a:solidFill>
          <a:schemeClr val="accent2"/>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3E65ED86-A26C-479A-8393-0BFDCBCD43F2}"/>
              </a:ext>
            </a:extLst>
          </p:cNvPr>
          <p:cNvSpPr>
            <a:spLocks noGrp="1"/>
          </p:cNvSpPr>
          <p:nvPr>
            <p:ph type="body" sz="quarter" idx="13" hasCustomPrompt="1"/>
          </p:nvPr>
        </p:nvSpPr>
        <p:spPr>
          <a:xfrm>
            <a:off x="762000" y="1783952"/>
            <a:ext cx="10668000" cy="1111648"/>
          </a:xfrm>
          <a:prstGeom prst="rect">
            <a:avLst/>
          </a:prstGeom>
          <a:noFill/>
        </p:spPr>
        <p:txBody>
          <a:bodyPr wrap="square" lIns="0" tIns="0" rIns="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2" name="Title 1">
            <a:extLst>
              <a:ext uri="{FF2B5EF4-FFF2-40B4-BE49-F238E27FC236}">
                <a16:creationId xmlns:a16="http://schemas.microsoft.com/office/drawing/2014/main" id="{A07E4664-9EEE-4A2F-B223-5F295C6BFB16}"/>
              </a:ext>
            </a:extLst>
          </p:cNvPr>
          <p:cNvSpPr>
            <a:spLocks noGrp="1"/>
          </p:cNvSpPr>
          <p:nvPr>
            <p:ph type="title"/>
          </p:nvPr>
        </p:nvSpPr>
        <p:spPr>
          <a:xfrm>
            <a:off x="761999" y="715964"/>
            <a:ext cx="10667999" cy="646332"/>
          </a:xfrm>
        </p:spPr>
        <p:txBody>
          <a:bodyPr vert="horz" lIns="0" tIns="45720" rIns="91440" bIns="45720" rtlCol="0">
            <a:normAutofit/>
          </a:bodyPr>
          <a:lstStyle>
            <a:lvl1pPr>
              <a:defRPr lang="en-US" sz="4000" dirty="0">
                <a:solidFill>
                  <a:schemeClr val="accent3"/>
                </a:solidFill>
                <a:latin typeface="+mj-lt"/>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4059042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e Photo Content">
    <p:bg>
      <p:bgPr>
        <a:solidFill>
          <a:schemeClr val="accent3"/>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sp>
        <p:nvSpPr>
          <p:cNvPr id="14" name="Picture Placeholder 13">
            <a:extLst>
              <a:ext uri="{FF2B5EF4-FFF2-40B4-BE49-F238E27FC236}">
                <a16:creationId xmlns:a16="http://schemas.microsoft.com/office/drawing/2014/main" id="{9B1932CF-F265-4AEE-8704-F42C01AFB479}"/>
              </a:ext>
            </a:extLst>
          </p:cNvPr>
          <p:cNvSpPr>
            <a:spLocks noGrp="1"/>
          </p:cNvSpPr>
          <p:nvPr>
            <p:ph type="pic" sz="quarter" idx="10"/>
          </p:nvPr>
        </p:nvSpPr>
        <p:spPr>
          <a:xfrm>
            <a:off x="7202624" y="715962"/>
            <a:ext cx="4227375" cy="4727907"/>
          </a:xfrm>
          <a:solidFill>
            <a:schemeClr val="accent3">
              <a:lumMod val="75000"/>
            </a:schemeClr>
          </a:solidFill>
        </p:spPr>
        <p:txBody>
          <a:bodyPr/>
          <a:lstStyle>
            <a:lvl1pPr algn="ctr">
              <a:buNone/>
              <a:defRPr sz="1600"/>
            </a:lvl1pPr>
          </a:lstStyle>
          <a:p>
            <a:r>
              <a:rPr lang="en-US"/>
              <a:t>Click icon to add picture</a:t>
            </a:r>
            <a:endParaRPr lang="en-US" dirty="0"/>
          </a:p>
        </p:txBody>
      </p:sp>
      <p:sp>
        <p:nvSpPr>
          <p:cNvPr id="3" name="Title 2">
            <a:extLst>
              <a:ext uri="{FF2B5EF4-FFF2-40B4-BE49-F238E27FC236}">
                <a16:creationId xmlns:a16="http://schemas.microsoft.com/office/drawing/2014/main" id="{164D0D78-72DF-43BD-8B4F-DE52DA013C52}"/>
              </a:ext>
            </a:extLst>
          </p:cNvPr>
          <p:cNvSpPr>
            <a:spLocks noGrp="1"/>
          </p:cNvSpPr>
          <p:nvPr>
            <p:ph type="title"/>
          </p:nvPr>
        </p:nvSpPr>
        <p:spPr>
          <a:xfrm>
            <a:off x="762000" y="715961"/>
            <a:ext cx="5334000" cy="1189038"/>
          </a:xfrm>
        </p:spPr>
        <p:txBody>
          <a:bodyPr vert="horz" lIns="91440" tIns="45720" rIns="91440" bIns="45720" rtlCol="0" anchor="t">
            <a:normAutofit/>
          </a:bodyPr>
          <a:lstStyle>
            <a:lvl1pPr>
              <a:defRPr lang="en-US" sz="4000">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pic>
        <p:nvPicPr>
          <p:cNvPr id="2" name="Graphic 1">
            <a:extLst>
              <a:ext uri="{FF2B5EF4-FFF2-40B4-BE49-F238E27FC236}">
                <a16:creationId xmlns:a16="http://schemas.microsoft.com/office/drawing/2014/main" id="{DAFD71A9-C105-43A7-88DA-9FFC5174CC1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6000750"/>
            <a:ext cx="12192000" cy="857250"/>
          </a:xfrm>
          <a:prstGeom prst="rect">
            <a:avLst/>
          </a:prstGeom>
        </p:spPr>
      </p:pic>
    </p:spTree>
    <p:extLst>
      <p:ext uri="{BB962C8B-B14F-4D97-AF65-F5344CB8AC3E}">
        <p14:creationId xmlns:p14="http://schemas.microsoft.com/office/powerpoint/2010/main" val="652059179"/>
      </p:ext>
    </p:extLst>
  </p:cSld>
  <p:clrMapOvr>
    <a:masterClrMapping/>
  </p:clrMapOvr>
  <p:extLst>
    <p:ext uri="{DCECCB84-F9BA-43D5-87BE-67443E8EF086}">
      <p15:sldGuideLst xmlns:p15="http://schemas.microsoft.com/office/powerpoint/2012/main">
        <p15:guide id="1" pos="4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Two Photo Content">
    <p:bg>
      <p:bgPr>
        <a:solidFill>
          <a:schemeClr val="accent3"/>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444081"/>
            <a:ext cx="4572000" cy="2362200"/>
          </a:xfrm>
          <a:solidFill>
            <a:schemeClr val="accent3">
              <a:lumMod val="75000"/>
            </a:schemeClr>
          </a:solidFill>
        </p:spPr>
        <p:txBody>
          <a:bodyPr/>
          <a:lstStyle>
            <a:lvl1pPr algn="ctr">
              <a:buNone/>
              <a:defRPr sz="1600"/>
            </a:lvl1pPr>
          </a:lstStyle>
          <a:p>
            <a:r>
              <a:rPr lang="en-US"/>
              <a:t>Click icon to add picture</a:t>
            </a:r>
            <a:endParaRPr lang="en-US" dirty="0"/>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a:solidFill>
            <a:schemeClr val="accent3">
              <a:lumMod val="75000"/>
            </a:schemeClr>
          </a:solidFill>
        </p:spPr>
        <p:txBody>
          <a:bodyPr/>
          <a:lstStyle>
            <a:lvl1pPr algn="ctr">
              <a:buNone/>
              <a:defRPr sz="1600"/>
            </a:lvl1pPr>
          </a:lstStyle>
          <a:p>
            <a:r>
              <a:rPr lang="en-US"/>
              <a:t>Click icon to add picture</a:t>
            </a:r>
            <a:endParaRPr lang="en-US" dirty="0"/>
          </a:p>
        </p:txBody>
      </p:sp>
      <p:pic>
        <p:nvPicPr>
          <p:cNvPr id="2" name="Graphic 1">
            <a:extLst>
              <a:ext uri="{FF2B5EF4-FFF2-40B4-BE49-F238E27FC236}">
                <a16:creationId xmlns:a16="http://schemas.microsoft.com/office/drawing/2014/main" id="{074AC9B3-247D-45E3-9C91-C248ADAFBAF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6000750"/>
            <a:ext cx="12192000" cy="857250"/>
          </a:xfrm>
          <a:prstGeom prst="rect">
            <a:avLst/>
          </a:prstGeom>
        </p:spPr>
      </p:pic>
      <p:sp>
        <p:nvSpPr>
          <p:cNvPr id="3" name="Title 2">
            <a:extLst>
              <a:ext uri="{FF2B5EF4-FFF2-40B4-BE49-F238E27FC236}">
                <a16:creationId xmlns:a16="http://schemas.microsoft.com/office/drawing/2014/main" id="{BB8295CA-882D-4533-80DA-6D6EA01257A6}"/>
              </a:ext>
            </a:extLst>
          </p:cNvPr>
          <p:cNvSpPr>
            <a:spLocks noGrp="1"/>
          </p:cNvSpPr>
          <p:nvPr>
            <p:ph type="title"/>
          </p:nvPr>
        </p:nvSpPr>
        <p:spPr>
          <a:xfrm>
            <a:off x="762000" y="715961"/>
            <a:ext cx="5334000" cy="1189038"/>
          </a:xfrm>
        </p:spPr>
        <p:txBody>
          <a:bodyPr vert="horz" lIns="91440" tIns="45720" rIns="91440" bIns="45720" rtlCol="0" anchor="t">
            <a:normAutofit/>
          </a:bodyPr>
          <a:lstStyle>
            <a:lvl1pPr>
              <a:defRPr lang="en-US" sz="4000">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376040555"/>
      </p:ext>
    </p:extLst>
  </p:cSld>
  <p:clrMapOvr>
    <a:masterClrMapping/>
  </p:clrMapOvr>
  <p:extLst>
    <p:ext uri="{DCECCB84-F9BA-43D5-87BE-67443E8EF086}">
      <p15:sldGuideLst xmlns:p15="http://schemas.microsoft.com/office/powerpoint/2012/main">
        <p15:guide id="1" orient="horz" pos="3672">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Right Pattern Content Yellow">
    <p:bg>
      <p:bgPr>
        <a:solidFill>
          <a:schemeClr val="accent3"/>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pic>
        <p:nvPicPr>
          <p:cNvPr id="8" name="Graphic 7" hidden="1">
            <a:extLst>
              <a:ext uri="{FF2B5EF4-FFF2-40B4-BE49-F238E27FC236}">
                <a16:creationId xmlns:a16="http://schemas.microsoft.com/office/drawing/2014/main" id="{606CCDFE-8488-471E-A2E2-3C7504F25FF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633874" y="0"/>
            <a:ext cx="3558126" cy="6858000"/>
          </a:xfrm>
          <a:prstGeom prst="rect">
            <a:avLst/>
          </a:prstGeom>
        </p:spPr>
      </p:pic>
      <p:pic>
        <p:nvPicPr>
          <p:cNvPr id="7" name="Graphic 6">
            <a:extLst>
              <a:ext uri="{FF2B5EF4-FFF2-40B4-BE49-F238E27FC236}">
                <a16:creationId xmlns:a16="http://schemas.microsoft.com/office/drawing/2014/main" id="{9A7A9776-2781-49A6-AD44-CE45C0543F4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382000" y="0"/>
            <a:ext cx="3810000" cy="6858000"/>
          </a:xfrm>
          <a:prstGeom prst="rect">
            <a:avLst/>
          </a:prstGeom>
        </p:spPr>
      </p:pic>
      <p:sp>
        <p:nvSpPr>
          <p:cNvPr id="2" name="Title 1">
            <a:extLst>
              <a:ext uri="{FF2B5EF4-FFF2-40B4-BE49-F238E27FC236}">
                <a16:creationId xmlns:a16="http://schemas.microsoft.com/office/drawing/2014/main" id="{EA2FE0FB-930A-4056-8430-A6353A5DA863}"/>
              </a:ext>
            </a:extLst>
          </p:cNvPr>
          <p:cNvSpPr>
            <a:spLocks noGrp="1"/>
          </p:cNvSpPr>
          <p:nvPr>
            <p:ph type="title"/>
          </p:nvPr>
        </p:nvSpPr>
        <p:spPr>
          <a:xfrm>
            <a:off x="762000" y="715961"/>
            <a:ext cx="6477000" cy="1189038"/>
          </a:xfrm>
        </p:spPr>
        <p:txBody>
          <a:bodyPr vert="horz" lIns="91440" tIns="45720" rIns="91440" bIns="45720" rtlCol="0" anchor="t">
            <a:normAutofit/>
          </a:bodyPr>
          <a:lstStyle>
            <a:lvl1pPr>
              <a:defRPr lang="en-US" sz="4000">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4067783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p15:clr>
            <a:srgbClr val="5ACBF0"/>
          </p15:clr>
        </p15:guide>
        <p15:guide id="4" orient="horz" pos="2487">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Confetti Content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75104"/>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n-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pic>
        <p:nvPicPr>
          <p:cNvPr id="3" name="Graphic 2">
            <a:extLst>
              <a:ext uri="{FF2B5EF4-FFF2-40B4-BE49-F238E27FC236}">
                <a16:creationId xmlns:a16="http://schemas.microsoft.com/office/drawing/2014/main" id="{B4FBE5B2-2D6A-4DC6-9944-CF3D7EC50A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31248"/>
            <a:ext cx="12192000" cy="428625"/>
          </a:xfrm>
          <a:prstGeom prst="rect">
            <a:avLst/>
          </a:prstGeom>
        </p:spPr>
      </p:pic>
      <p:pic>
        <p:nvPicPr>
          <p:cNvPr id="8" name="Graphic 7">
            <a:extLst>
              <a:ext uri="{FF2B5EF4-FFF2-40B4-BE49-F238E27FC236}">
                <a16:creationId xmlns:a16="http://schemas.microsoft.com/office/drawing/2014/main" id="{B9407BD0-C2EE-44A7-8749-433953FD1F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6340659"/>
            <a:ext cx="12192000" cy="428625"/>
          </a:xfrm>
          <a:prstGeom prst="rect">
            <a:avLst/>
          </a:prstGeom>
        </p:spPr>
      </p:pic>
    </p:spTree>
    <p:extLst>
      <p:ext uri="{BB962C8B-B14F-4D97-AF65-F5344CB8AC3E}">
        <p14:creationId xmlns:p14="http://schemas.microsoft.com/office/powerpoint/2010/main" val="3181632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4">
          <p15:clr>
            <a:srgbClr val="FBAE40"/>
          </p15:clr>
        </p15:guide>
        <p15:guide id="2" pos="6127">
          <p15:clr>
            <a:srgbClr val="5ACBF0"/>
          </p15:clr>
        </p15:guide>
        <p15:guide id="3" orient="horz" pos="216">
          <p15:clr>
            <a:srgbClr val="5ACBF0"/>
          </p15:clr>
        </p15:guide>
        <p15:guide id="4" orient="horz" pos="4128">
          <p15:clr>
            <a:srgbClr val="5ACBF0"/>
          </p15:clr>
        </p15:guide>
        <p15:guide id="5" orient="horz" pos="393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Bottom Pattern Black">
    <p:bg>
      <p:bgPr>
        <a:solidFill>
          <a:schemeClr val="accent1"/>
        </a:solidFill>
        <a:effectLst/>
      </p:bgPr>
    </p:bg>
    <p:spTree>
      <p:nvGrpSpPr>
        <p:cNvPr id="1" name=""/>
        <p:cNvGrpSpPr/>
        <p:nvPr/>
      </p:nvGrpSpPr>
      <p:grpSpPr>
        <a:xfrm>
          <a:off x="0" y="0"/>
          <a:ext cx="0" cy="0"/>
          <a:chOff x="0" y="0"/>
          <a:chExt cx="0" cy="0"/>
        </a:xfrm>
      </p:grpSpPr>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75104"/>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n-lt"/>
                <a:ea typeface="+mn-ea"/>
                <a:cs typeface="Segoe UI" pitchFamily="34" charset="0"/>
              </a:defRPr>
            </a:lvl1pPr>
          </a:lstStyle>
          <a:p>
            <a:r>
              <a:rPr lang="en-US" dirty="0"/>
              <a:t>Insert Text Here</a:t>
            </a:r>
          </a:p>
        </p:txBody>
      </p:sp>
      <p:pic>
        <p:nvPicPr>
          <p:cNvPr id="6" name="Graphic 5" hidden="1">
            <a:extLst>
              <a:ext uri="{FF2B5EF4-FFF2-40B4-BE49-F238E27FC236}">
                <a16:creationId xmlns:a16="http://schemas.microsoft.com/office/drawing/2014/main" id="{1979441F-BDF5-41C8-933A-7E284F67033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5852905"/>
            <a:ext cx="12192000" cy="857250"/>
          </a:xfrm>
          <a:prstGeom prst="rect">
            <a:avLst/>
          </a:prstGeom>
        </p:spPr>
      </p:pic>
      <p:pic>
        <p:nvPicPr>
          <p:cNvPr id="2" name="Graphic 1">
            <a:extLst>
              <a:ext uri="{FF2B5EF4-FFF2-40B4-BE49-F238E27FC236}">
                <a16:creationId xmlns:a16="http://schemas.microsoft.com/office/drawing/2014/main" id="{E4C7544D-BD57-4504-AC5A-951E353C248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5833855"/>
            <a:ext cx="12192000" cy="876300"/>
          </a:xfrm>
          <a:prstGeom prst="rect">
            <a:avLst/>
          </a:prstGeom>
        </p:spPr>
      </p:pic>
    </p:spTree>
    <p:extLst>
      <p:ext uri="{BB962C8B-B14F-4D97-AF65-F5344CB8AC3E}">
        <p14:creationId xmlns:p14="http://schemas.microsoft.com/office/powerpoint/2010/main" val="27867319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Left Pattern Content">
    <p:bg>
      <p:bgPr>
        <a:solidFill>
          <a:schemeClr val="accent2"/>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4533900" y="1905000"/>
            <a:ext cx="6955734" cy="3276600"/>
          </a:xfrm>
        </p:spPr>
        <p:txBody>
          <a:bodyPr/>
          <a:lstStyle>
            <a:lvl1pPr marL="0" indent="0">
              <a:buNone/>
              <a:defRPr sz="1800" b="1">
                <a:solidFill>
                  <a:schemeClr val="tx1"/>
                </a:solidFill>
              </a:defRPr>
            </a:lvl1pPr>
            <a:lvl2pPr marL="283464" indent="-283464">
              <a:spcBef>
                <a:spcPts val="1000"/>
              </a:spcBef>
              <a:defRPr sz="1800">
                <a:solidFill>
                  <a:schemeClr val="tx1"/>
                </a:solidFill>
              </a:defRPr>
            </a:lvl2pPr>
          </a:lstStyle>
          <a:p>
            <a:pPr lvl="0"/>
            <a:r>
              <a:rPr lang="en-US"/>
              <a:t>Click to edit Master text styles</a:t>
            </a:r>
          </a:p>
          <a:p>
            <a:pPr lvl="1"/>
            <a:r>
              <a:rPr lang="en-US"/>
              <a:t>Second level</a:t>
            </a:r>
          </a:p>
        </p:txBody>
      </p:sp>
      <p:pic>
        <p:nvPicPr>
          <p:cNvPr id="13" name="Graphic 12" hidden="1">
            <a:extLst>
              <a:ext uri="{FF2B5EF4-FFF2-40B4-BE49-F238E27FC236}">
                <a16:creationId xmlns:a16="http://schemas.microsoft.com/office/drawing/2014/main" id="{8393C3A4-D09E-47EB-B9F0-C1DDDEB3B1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0" y="0"/>
            <a:ext cx="3810000" cy="6858000"/>
          </a:xfrm>
          <a:prstGeom prst="rect">
            <a:avLst/>
          </a:prstGeom>
        </p:spPr>
      </p:pic>
      <p:pic>
        <p:nvPicPr>
          <p:cNvPr id="8" name="Graphic 7">
            <a:extLst>
              <a:ext uri="{FF2B5EF4-FFF2-40B4-BE49-F238E27FC236}">
                <a16:creationId xmlns:a16="http://schemas.microsoft.com/office/drawing/2014/main" id="{B829B5F1-1C12-4A1B-A83C-BFE17D26D9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0"/>
            <a:ext cx="3810000" cy="6858000"/>
          </a:xfrm>
          <a:prstGeom prst="rect">
            <a:avLst/>
          </a:prstGeom>
        </p:spPr>
      </p:pic>
      <p:sp>
        <p:nvSpPr>
          <p:cNvPr id="2" name="Title 1">
            <a:extLst>
              <a:ext uri="{FF2B5EF4-FFF2-40B4-BE49-F238E27FC236}">
                <a16:creationId xmlns:a16="http://schemas.microsoft.com/office/drawing/2014/main" id="{0D62E947-C679-46EB-896A-20E355781CAF}"/>
              </a:ext>
            </a:extLst>
          </p:cNvPr>
          <p:cNvSpPr>
            <a:spLocks noGrp="1"/>
          </p:cNvSpPr>
          <p:nvPr>
            <p:ph type="title"/>
          </p:nvPr>
        </p:nvSpPr>
        <p:spPr>
          <a:xfrm>
            <a:off x="4533898" y="715961"/>
            <a:ext cx="6955735" cy="1189038"/>
          </a:xfrm>
        </p:spPr>
        <p:txBody>
          <a:bodyPr vert="horz" lIns="91440" tIns="45720" rIns="91440" bIns="45720" rtlCol="0" anchor="t">
            <a:normAutofit/>
          </a:bodyPr>
          <a:lstStyle>
            <a:lvl1pPr>
              <a:defRPr lang="en-US" sz="4000" i="0" cap="none" spc="-50" baseline="0">
                <a:ln w="3175">
                  <a:noFill/>
                </a:ln>
                <a:solidFill>
                  <a:schemeClr val="tx1"/>
                </a:solidFill>
                <a:effectLst/>
                <a:ea typeface="+mn-ea"/>
                <a:cs typeface="Segoe UI" pitchFamily="34" charset="0"/>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655835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56">
          <p15:clr>
            <a:srgbClr val="5ACBF0"/>
          </p15:clr>
        </p15:guide>
        <p15:guide id="3" orient="horz" pos="2240">
          <p15:clr>
            <a:srgbClr val="5ACBF0"/>
          </p15:clr>
        </p15:guide>
        <p15:guide id="4" orient="horz" pos="2487">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Left Pattern Content">
    <p:bg>
      <p:bgPr>
        <a:solidFill>
          <a:schemeClr val="accent2"/>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4533900" y="1905000"/>
            <a:ext cx="6955734" cy="3276600"/>
          </a:xfrm>
        </p:spPr>
        <p:txBody>
          <a:bodyPr/>
          <a:lstStyle>
            <a:lvl1pPr marL="0" indent="0">
              <a:buNone/>
              <a:defRPr sz="1800" b="1">
                <a:solidFill>
                  <a:schemeClr val="tx1"/>
                </a:solidFill>
              </a:defRPr>
            </a:lvl1pPr>
            <a:lvl2pPr marL="283464" indent="-283464">
              <a:spcBef>
                <a:spcPts val="1000"/>
              </a:spcBef>
              <a:defRPr sz="1800">
                <a:solidFill>
                  <a:schemeClr val="tx1"/>
                </a:solidFill>
              </a:defRPr>
            </a:lvl2pPr>
          </a:lstStyle>
          <a:p>
            <a:pPr lvl="0"/>
            <a:r>
              <a:rPr lang="en-US"/>
              <a:t>Click to edit Master text styles</a:t>
            </a:r>
          </a:p>
          <a:p>
            <a:pPr lvl="1"/>
            <a:r>
              <a:rPr lang="en-US"/>
              <a:t>Second level</a:t>
            </a:r>
          </a:p>
        </p:txBody>
      </p:sp>
      <p:pic>
        <p:nvPicPr>
          <p:cNvPr id="13" name="Graphic 12" hidden="1">
            <a:extLst>
              <a:ext uri="{FF2B5EF4-FFF2-40B4-BE49-F238E27FC236}">
                <a16:creationId xmlns:a16="http://schemas.microsoft.com/office/drawing/2014/main" id="{8393C3A4-D09E-47EB-B9F0-C1DDDEB3B1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0" y="0"/>
            <a:ext cx="3810000" cy="6858000"/>
          </a:xfrm>
          <a:prstGeom prst="rect">
            <a:avLst/>
          </a:prstGeom>
        </p:spPr>
      </p:pic>
      <p:pic>
        <p:nvPicPr>
          <p:cNvPr id="8" name="Graphic 7">
            <a:extLst>
              <a:ext uri="{FF2B5EF4-FFF2-40B4-BE49-F238E27FC236}">
                <a16:creationId xmlns:a16="http://schemas.microsoft.com/office/drawing/2014/main" id="{B829B5F1-1C12-4A1B-A83C-BFE17D26D9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0"/>
            <a:ext cx="3810000" cy="6858000"/>
          </a:xfrm>
          <a:prstGeom prst="rect">
            <a:avLst/>
          </a:prstGeom>
        </p:spPr>
      </p:pic>
      <p:sp>
        <p:nvSpPr>
          <p:cNvPr id="2" name="Title 1">
            <a:extLst>
              <a:ext uri="{FF2B5EF4-FFF2-40B4-BE49-F238E27FC236}">
                <a16:creationId xmlns:a16="http://schemas.microsoft.com/office/drawing/2014/main" id="{0D62E947-C679-46EB-896A-20E355781CAF}"/>
              </a:ext>
            </a:extLst>
          </p:cNvPr>
          <p:cNvSpPr>
            <a:spLocks noGrp="1"/>
          </p:cNvSpPr>
          <p:nvPr>
            <p:ph type="title"/>
          </p:nvPr>
        </p:nvSpPr>
        <p:spPr>
          <a:xfrm>
            <a:off x="4533898" y="715961"/>
            <a:ext cx="6955735" cy="1189038"/>
          </a:xfrm>
        </p:spPr>
        <p:txBody>
          <a:bodyPr vert="horz" lIns="91440" tIns="45720" rIns="91440" bIns="45720" rtlCol="0" anchor="t">
            <a:normAutofit/>
          </a:bodyPr>
          <a:lstStyle>
            <a:lvl1pPr>
              <a:defRPr lang="en-US" sz="4000" i="0" cap="none" spc="-50" baseline="0">
                <a:ln w="3175">
                  <a:noFill/>
                </a:ln>
                <a:solidFill>
                  <a:schemeClr val="tx1"/>
                </a:solidFill>
                <a:effectLst/>
                <a:ea typeface="+mn-ea"/>
                <a:cs typeface="Segoe UI" pitchFamily="34" charset="0"/>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905757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56">
          <p15:clr>
            <a:srgbClr val="5ACBF0"/>
          </p15:clr>
        </p15:guide>
        <p15:guide id="3" orient="horz" pos="2240">
          <p15:clr>
            <a:srgbClr val="5ACBF0"/>
          </p15:clr>
        </p15:guide>
        <p15:guide id="4" orient="horz" pos="2487">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2_Right Pattern Content">
    <p:bg>
      <p:bgPr>
        <a:solidFill>
          <a:schemeClr val="accent2"/>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1800" b="1">
                <a:solidFill>
                  <a:schemeClr val="tx1"/>
                </a:solidFill>
              </a:defRPr>
            </a:lvl1pPr>
            <a:lvl2pPr marL="283464" indent="-283464">
              <a:spcBef>
                <a:spcPts val="1000"/>
              </a:spcBef>
              <a:defRPr sz="1800">
                <a:solidFill>
                  <a:schemeClr val="tx1"/>
                </a:solidFill>
              </a:defRPr>
            </a:lvl2pPr>
          </a:lstStyle>
          <a:p>
            <a:pPr lvl="0"/>
            <a:r>
              <a:rPr lang="en-US"/>
              <a:t>Click to edit Master text styles</a:t>
            </a:r>
          </a:p>
          <a:p>
            <a:pPr lvl="1"/>
            <a:r>
              <a:rPr lang="en-US"/>
              <a:t>Second level</a:t>
            </a:r>
          </a:p>
        </p:txBody>
      </p:sp>
      <p:pic>
        <p:nvPicPr>
          <p:cNvPr id="8" name="Graphic 7" hidden="1">
            <a:extLst>
              <a:ext uri="{FF2B5EF4-FFF2-40B4-BE49-F238E27FC236}">
                <a16:creationId xmlns:a16="http://schemas.microsoft.com/office/drawing/2014/main" id="{606CCDFE-8488-471E-A2E2-3C7504F25FF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633874" y="0"/>
            <a:ext cx="3558126" cy="6858000"/>
          </a:xfrm>
          <a:prstGeom prst="rect">
            <a:avLst/>
          </a:prstGeom>
        </p:spPr>
      </p:pic>
      <p:pic>
        <p:nvPicPr>
          <p:cNvPr id="7" name="Graphic 6">
            <a:extLst>
              <a:ext uri="{FF2B5EF4-FFF2-40B4-BE49-F238E27FC236}">
                <a16:creationId xmlns:a16="http://schemas.microsoft.com/office/drawing/2014/main" id="{9A7A9776-2781-49A6-AD44-CE45C0543F4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382000" y="0"/>
            <a:ext cx="3810000" cy="6858000"/>
          </a:xfrm>
          <a:prstGeom prst="rect">
            <a:avLst/>
          </a:prstGeom>
        </p:spPr>
      </p:pic>
      <p:sp>
        <p:nvSpPr>
          <p:cNvPr id="2" name="Title 1">
            <a:extLst>
              <a:ext uri="{FF2B5EF4-FFF2-40B4-BE49-F238E27FC236}">
                <a16:creationId xmlns:a16="http://schemas.microsoft.com/office/drawing/2014/main" id="{EA2FE0FB-930A-4056-8430-A6353A5DA863}"/>
              </a:ext>
            </a:extLst>
          </p:cNvPr>
          <p:cNvSpPr>
            <a:spLocks noGrp="1"/>
          </p:cNvSpPr>
          <p:nvPr>
            <p:ph type="title"/>
          </p:nvPr>
        </p:nvSpPr>
        <p:spPr>
          <a:xfrm>
            <a:off x="762000" y="715961"/>
            <a:ext cx="6477000" cy="1189038"/>
          </a:xfrm>
        </p:spPr>
        <p:txBody>
          <a:bodyPr vert="horz" lIns="91440" tIns="45720" rIns="91440" bIns="45720" rtlCol="0" anchor="t">
            <a:normAutofit/>
          </a:bodyPr>
          <a:lstStyle>
            <a:lvl1pPr>
              <a:defRPr lang="en-US" sz="4000">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96850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p15:clr>
            <a:srgbClr val="5ACBF0"/>
          </p15:clr>
        </p15:guide>
        <p15:guide id="4" orient="horz" pos="2487">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2_Confetti Content Purple">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75104"/>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3"/>
                </a:solidFill>
                <a:effectLst/>
                <a:latin typeface="+mn-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pic>
        <p:nvPicPr>
          <p:cNvPr id="3" name="Graphic 2">
            <a:extLst>
              <a:ext uri="{FF2B5EF4-FFF2-40B4-BE49-F238E27FC236}">
                <a16:creationId xmlns:a16="http://schemas.microsoft.com/office/drawing/2014/main" id="{EEE98737-74D2-46C7-8655-74871A42039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31248"/>
            <a:ext cx="12192000" cy="428625"/>
          </a:xfrm>
          <a:prstGeom prst="rect">
            <a:avLst/>
          </a:prstGeom>
        </p:spPr>
      </p:pic>
      <p:pic>
        <p:nvPicPr>
          <p:cNvPr id="4" name="Graphic 3">
            <a:extLst>
              <a:ext uri="{FF2B5EF4-FFF2-40B4-BE49-F238E27FC236}">
                <a16:creationId xmlns:a16="http://schemas.microsoft.com/office/drawing/2014/main" id="{7146B861-BC3C-4898-95DE-944AB08755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6340659"/>
            <a:ext cx="12192000" cy="428625"/>
          </a:xfrm>
          <a:prstGeom prst="rect">
            <a:avLst/>
          </a:prstGeom>
        </p:spPr>
      </p:pic>
    </p:spTree>
    <p:extLst>
      <p:ext uri="{BB962C8B-B14F-4D97-AF65-F5344CB8AC3E}">
        <p14:creationId xmlns:p14="http://schemas.microsoft.com/office/powerpoint/2010/main" val="4230691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6127">
          <p15:clr>
            <a:srgbClr val="5ACBF0"/>
          </p15:clr>
        </p15:guide>
        <p15:guide id="3" orient="horz" pos="216">
          <p15:clr>
            <a:srgbClr val="5ACBF0"/>
          </p15:clr>
        </p15:guide>
        <p15:guide id="4" orient="horz" pos="1560">
          <p15:clr>
            <a:srgbClr val="5ACBF0"/>
          </p15:clr>
        </p15:guide>
        <p15:guide id="5" orient="horz" pos="3936">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2_Bottom Pattern White">
    <p:bg>
      <p:bgPr>
        <a:solidFill>
          <a:schemeClr val="accent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C00585D-E155-409A-899A-29BDF4E57FD3}"/>
              </a:ext>
            </a:extLst>
          </p:cNvPr>
          <p:cNvSpPr>
            <a:spLocks noGrp="1"/>
          </p:cNvSpPr>
          <p:nvPr>
            <p:ph type="title" hasCustomPrompt="1"/>
          </p:nvPr>
        </p:nvSpPr>
        <p:spPr>
          <a:xfrm>
            <a:off x="762000" y="716577"/>
            <a:ext cx="10668000" cy="615553"/>
          </a:xfrm>
          <a:noFill/>
        </p:spPr>
        <p:txBody>
          <a:bodyPr wrap="square" lIns="0" tIns="0" rIns="0" bIns="0" anchor="b" anchorCtr="0">
            <a:spAutoFit/>
          </a:bodyPr>
          <a:lstStyle>
            <a:lvl1pPr algn="l" defTabSz="932742" rtl="0" eaLnBrk="1" latinLnBrk="0" hangingPunct="1">
              <a:lnSpc>
                <a:spcPct val="100000"/>
              </a:lnSpc>
              <a:spcBef>
                <a:spcPct val="0"/>
              </a:spcBef>
              <a:buNone/>
              <a:defRPr lang="en-US" sz="4000" b="1" i="0" kern="1200" cap="none" spc="-50" baseline="0" dirty="0">
                <a:ln w="3175">
                  <a:noFill/>
                </a:ln>
                <a:solidFill>
                  <a:schemeClr val="accent3"/>
                </a:solidFill>
                <a:effectLst/>
                <a:latin typeface="+mj-lt"/>
                <a:ea typeface="+mn-ea"/>
                <a:cs typeface="Segoe UI" pitchFamily="34" charset="0"/>
              </a:defRPr>
            </a:lvl1pPr>
          </a:lstStyle>
          <a:p>
            <a:r>
              <a:rPr lang="en-US" dirty="0"/>
              <a:t>Insert text here</a:t>
            </a:r>
          </a:p>
        </p:txBody>
      </p:sp>
      <p:sp>
        <p:nvSpPr>
          <p:cNvPr id="5" name="Text Placeholder 4">
            <a:extLst>
              <a:ext uri="{FF2B5EF4-FFF2-40B4-BE49-F238E27FC236}">
                <a16:creationId xmlns:a16="http://schemas.microsoft.com/office/drawing/2014/main" id="{2D944D9B-AA15-4DB5-AE58-0FA514F6FE87}"/>
              </a:ext>
            </a:extLst>
          </p:cNvPr>
          <p:cNvSpPr>
            <a:spLocks noGrp="1"/>
          </p:cNvSpPr>
          <p:nvPr>
            <p:ph type="body" sz="quarter" idx="13" hasCustomPrompt="1"/>
          </p:nvPr>
        </p:nvSpPr>
        <p:spPr>
          <a:xfrm>
            <a:off x="762000" y="1790699"/>
            <a:ext cx="10668000" cy="685800"/>
          </a:xfrm>
          <a:prstGeom prst="rect">
            <a:avLst/>
          </a:prstGeom>
          <a:noFill/>
        </p:spPr>
        <p:txBody>
          <a:bodyPr wrap="square" lIns="0" tIns="0" rIns="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pic>
        <p:nvPicPr>
          <p:cNvPr id="12" name="Graphic 11">
            <a:extLst>
              <a:ext uri="{FF2B5EF4-FFF2-40B4-BE49-F238E27FC236}">
                <a16:creationId xmlns:a16="http://schemas.microsoft.com/office/drawing/2014/main" id="{9066358F-3531-4B96-B041-02BD184014A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5833855"/>
            <a:ext cx="12192000" cy="876300"/>
          </a:xfrm>
          <a:prstGeom prst="rect">
            <a:avLst/>
          </a:prstGeom>
        </p:spPr>
      </p:pic>
    </p:spTree>
    <p:extLst>
      <p:ext uri="{BB962C8B-B14F-4D97-AF65-F5344CB8AC3E}">
        <p14:creationId xmlns:p14="http://schemas.microsoft.com/office/powerpoint/2010/main" val="33251659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_Left Pattern Content Yellow">
    <p:bg>
      <p:bgPr>
        <a:solidFill>
          <a:schemeClr val="accent3"/>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4533900" y="1905000"/>
            <a:ext cx="6955734"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pic>
        <p:nvPicPr>
          <p:cNvPr id="13" name="Graphic 12" hidden="1">
            <a:extLst>
              <a:ext uri="{FF2B5EF4-FFF2-40B4-BE49-F238E27FC236}">
                <a16:creationId xmlns:a16="http://schemas.microsoft.com/office/drawing/2014/main" id="{8393C3A4-D09E-47EB-B9F0-C1DDDEB3B1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0" y="0"/>
            <a:ext cx="3810000" cy="6858000"/>
          </a:xfrm>
          <a:prstGeom prst="rect">
            <a:avLst/>
          </a:prstGeom>
        </p:spPr>
      </p:pic>
      <p:pic>
        <p:nvPicPr>
          <p:cNvPr id="8" name="Graphic 7">
            <a:extLst>
              <a:ext uri="{FF2B5EF4-FFF2-40B4-BE49-F238E27FC236}">
                <a16:creationId xmlns:a16="http://schemas.microsoft.com/office/drawing/2014/main" id="{B829B5F1-1C12-4A1B-A83C-BFE17D26D9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0"/>
            <a:ext cx="3810000" cy="6858000"/>
          </a:xfrm>
          <a:prstGeom prst="rect">
            <a:avLst/>
          </a:prstGeom>
        </p:spPr>
      </p:pic>
      <p:sp>
        <p:nvSpPr>
          <p:cNvPr id="2" name="Title 1">
            <a:extLst>
              <a:ext uri="{FF2B5EF4-FFF2-40B4-BE49-F238E27FC236}">
                <a16:creationId xmlns:a16="http://schemas.microsoft.com/office/drawing/2014/main" id="{0D62E947-C679-46EB-896A-20E355781CAF}"/>
              </a:ext>
            </a:extLst>
          </p:cNvPr>
          <p:cNvSpPr>
            <a:spLocks noGrp="1"/>
          </p:cNvSpPr>
          <p:nvPr>
            <p:ph type="title"/>
          </p:nvPr>
        </p:nvSpPr>
        <p:spPr>
          <a:xfrm>
            <a:off x="4533898" y="715961"/>
            <a:ext cx="6955735" cy="1189038"/>
          </a:xfrm>
        </p:spPr>
        <p:txBody>
          <a:bodyPr vert="horz" lIns="91440" tIns="45720" rIns="91440" bIns="45720" rtlCol="0" anchor="t">
            <a:normAutofit/>
          </a:bodyPr>
          <a:lstStyle>
            <a:lvl1pPr>
              <a:defRPr lang="en-US" sz="4000" i="0" cap="none" spc="-50" baseline="0">
                <a:ln w="3175">
                  <a:noFill/>
                </a:ln>
                <a:solidFill>
                  <a:schemeClr val="accent1"/>
                </a:solidFill>
                <a:effectLst/>
                <a:ea typeface="+mn-ea"/>
                <a:cs typeface="Segoe UI" pitchFamily="34" charset="0"/>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681097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56">
          <p15:clr>
            <a:srgbClr val="5ACBF0"/>
          </p15:clr>
        </p15:guide>
        <p15:guide id="3" orient="horz" pos="2240">
          <p15:clr>
            <a:srgbClr val="5ACBF0"/>
          </p15:clr>
        </p15:guide>
        <p15:guide id="4" orient="horz" pos="2487">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Photo Content">
    <p:bg>
      <p:bgPr>
        <a:solidFill>
          <a:schemeClr val="accent3"/>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444081"/>
            <a:ext cx="4572000" cy="2362200"/>
          </a:xfrm>
          <a:solidFill>
            <a:schemeClr val="accent3">
              <a:lumMod val="75000"/>
            </a:schemeClr>
          </a:solidFill>
        </p:spPr>
        <p:txBody>
          <a:bodyPr/>
          <a:lstStyle>
            <a:lvl1pPr algn="ctr">
              <a:buNone/>
              <a:defRPr sz="1600"/>
            </a:lvl1pPr>
          </a:lstStyle>
          <a:p>
            <a:r>
              <a:rPr lang="en-US"/>
              <a:t>Click icon to add picture</a:t>
            </a:r>
            <a:endParaRPr lang="en-US" dirty="0"/>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a:solidFill>
            <a:schemeClr val="accent3">
              <a:lumMod val="75000"/>
            </a:schemeClr>
          </a:solidFill>
        </p:spPr>
        <p:txBody>
          <a:bodyPr/>
          <a:lstStyle>
            <a:lvl1pPr algn="ctr">
              <a:buNone/>
              <a:defRPr sz="1600"/>
            </a:lvl1pPr>
          </a:lstStyle>
          <a:p>
            <a:r>
              <a:rPr lang="en-US"/>
              <a:t>Click icon to add picture</a:t>
            </a:r>
            <a:endParaRPr lang="en-US" dirty="0"/>
          </a:p>
        </p:txBody>
      </p:sp>
      <p:pic>
        <p:nvPicPr>
          <p:cNvPr id="2" name="Graphic 1">
            <a:extLst>
              <a:ext uri="{FF2B5EF4-FFF2-40B4-BE49-F238E27FC236}">
                <a16:creationId xmlns:a16="http://schemas.microsoft.com/office/drawing/2014/main" id="{074AC9B3-247D-45E3-9C91-C248ADAFBAF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6000750"/>
            <a:ext cx="12192000" cy="857250"/>
          </a:xfrm>
          <a:prstGeom prst="rect">
            <a:avLst/>
          </a:prstGeom>
        </p:spPr>
      </p:pic>
      <p:sp>
        <p:nvSpPr>
          <p:cNvPr id="3" name="Title 2">
            <a:extLst>
              <a:ext uri="{FF2B5EF4-FFF2-40B4-BE49-F238E27FC236}">
                <a16:creationId xmlns:a16="http://schemas.microsoft.com/office/drawing/2014/main" id="{BB8295CA-882D-4533-80DA-6D6EA01257A6}"/>
              </a:ext>
            </a:extLst>
          </p:cNvPr>
          <p:cNvSpPr>
            <a:spLocks noGrp="1"/>
          </p:cNvSpPr>
          <p:nvPr>
            <p:ph type="title"/>
          </p:nvPr>
        </p:nvSpPr>
        <p:spPr>
          <a:xfrm>
            <a:off x="762000" y="715961"/>
            <a:ext cx="5334000" cy="1189038"/>
          </a:xfrm>
        </p:spPr>
        <p:txBody>
          <a:bodyPr vert="horz" lIns="91440" tIns="45720" rIns="91440" bIns="45720" rtlCol="0" anchor="t">
            <a:normAutofit/>
          </a:bodyPr>
          <a:lstStyle>
            <a:lvl1pPr>
              <a:defRPr lang="en-US" sz="4000">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58729295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_Smart Art">
    <p:bg>
      <p:bgPr>
        <a:solidFill>
          <a:schemeClr val="accent2"/>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3E65ED86-A26C-479A-8393-0BFDCBCD43F2}"/>
              </a:ext>
            </a:extLst>
          </p:cNvPr>
          <p:cNvSpPr>
            <a:spLocks noGrp="1"/>
          </p:cNvSpPr>
          <p:nvPr>
            <p:ph type="body" sz="quarter" idx="13" hasCustomPrompt="1"/>
          </p:nvPr>
        </p:nvSpPr>
        <p:spPr>
          <a:xfrm>
            <a:off x="762000" y="1783952"/>
            <a:ext cx="10668000" cy="1111648"/>
          </a:xfrm>
          <a:prstGeom prst="rect">
            <a:avLst/>
          </a:prstGeom>
          <a:noFill/>
        </p:spPr>
        <p:txBody>
          <a:bodyPr wrap="square" lIns="0" tIns="0" rIns="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2" name="Title 1">
            <a:extLst>
              <a:ext uri="{FF2B5EF4-FFF2-40B4-BE49-F238E27FC236}">
                <a16:creationId xmlns:a16="http://schemas.microsoft.com/office/drawing/2014/main" id="{A07E4664-9EEE-4A2F-B223-5F295C6BFB16}"/>
              </a:ext>
            </a:extLst>
          </p:cNvPr>
          <p:cNvSpPr>
            <a:spLocks noGrp="1"/>
          </p:cNvSpPr>
          <p:nvPr>
            <p:ph type="title"/>
          </p:nvPr>
        </p:nvSpPr>
        <p:spPr>
          <a:xfrm>
            <a:off x="761999" y="715964"/>
            <a:ext cx="10667999" cy="646332"/>
          </a:xfrm>
        </p:spPr>
        <p:txBody>
          <a:bodyPr vert="horz" lIns="0" tIns="45720" rIns="91440" bIns="45720" rtlCol="0">
            <a:normAutofit/>
          </a:bodyPr>
          <a:lstStyle>
            <a:lvl1pPr>
              <a:defRPr lang="en-US" sz="4000" dirty="0">
                <a:solidFill>
                  <a:schemeClr val="accent3"/>
                </a:solidFill>
                <a:latin typeface="+mj-lt"/>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40122692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2_Two Photo Content">
    <p:bg>
      <p:bgPr>
        <a:solidFill>
          <a:schemeClr val="accent3"/>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444081"/>
            <a:ext cx="4572000" cy="2362200"/>
          </a:xfrm>
          <a:solidFill>
            <a:schemeClr val="accent3">
              <a:lumMod val="75000"/>
            </a:schemeClr>
          </a:solidFill>
        </p:spPr>
        <p:txBody>
          <a:bodyPr/>
          <a:lstStyle>
            <a:lvl1pPr algn="ctr">
              <a:buNone/>
              <a:defRPr sz="1600"/>
            </a:lvl1pPr>
          </a:lstStyle>
          <a:p>
            <a:r>
              <a:rPr lang="en-US"/>
              <a:t>Click icon to add picture</a:t>
            </a:r>
            <a:endParaRPr lang="en-US" dirty="0"/>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a:solidFill>
            <a:schemeClr val="accent3">
              <a:lumMod val="75000"/>
            </a:schemeClr>
          </a:solidFill>
        </p:spPr>
        <p:txBody>
          <a:bodyPr/>
          <a:lstStyle>
            <a:lvl1pPr algn="ctr">
              <a:buNone/>
              <a:defRPr sz="1600"/>
            </a:lvl1pPr>
          </a:lstStyle>
          <a:p>
            <a:r>
              <a:rPr lang="en-US"/>
              <a:t>Click icon to add picture</a:t>
            </a:r>
            <a:endParaRPr lang="en-US" dirty="0"/>
          </a:p>
        </p:txBody>
      </p:sp>
      <p:pic>
        <p:nvPicPr>
          <p:cNvPr id="2" name="Graphic 1">
            <a:extLst>
              <a:ext uri="{FF2B5EF4-FFF2-40B4-BE49-F238E27FC236}">
                <a16:creationId xmlns:a16="http://schemas.microsoft.com/office/drawing/2014/main" id="{074AC9B3-247D-45E3-9C91-C248ADAFBAF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6000750"/>
            <a:ext cx="12192000" cy="857250"/>
          </a:xfrm>
          <a:prstGeom prst="rect">
            <a:avLst/>
          </a:prstGeom>
        </p:spPr>
      </p:pic>
      <p:sp>
        <p:nvSpPr>
          <p:cNvPr id="3" name="Title 2">
            <a:extLst>
              <a:ext uri="{FF2B5EF4-FFF2-40B4-BE49-F238E27FC236}">
                <a16:creationId xmlns:a16="http://schemas.microsoft.com/office/drawing/2014/main" id="{BB8295CA-882D-4533-80DA-6D6EA01257A6}"/>
              </a:ext>
            </a:extLst>
          </p:cNvPr>
          <p:cNvSpPr>
            <a:spLocks noGrp="1"/>
          </p:cNvSpPr>
          <p:nvPr>
            <p:ph type="title"/>
          </p:nvPr>
        </p:nvSpPr>
        <p:spPr>
          <a:xfrm>
            <a:off x="762000" y="715961"/>
            <a:ext cx="5334000" cy="1189038"/>
          </a:xfrm>
        </p:spPr>
        <p:txBody>
          <a:bodyPr vert="horz" lIns="91440" tIns="45720" rIns="91440" bIns="45720" rtlCol="0" anchor="t">
            <a:normAutofit/>
          </a:bodyPr>
          <a:lstStyle>
            <a:lvl1pPr>
              <a:defRPr lang="en-US" sz="4000">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4053037564"/>
      </p:ext>
    </p:extLst>
  </p:cSld>
  <p:clrMapOvr>
    <a:masterClrMapping/>
  </p:clrMapOvr>
  <p:extLst>
    <p:ext uri="{DCECCB84-F9BA-43D5-87BE-67443E8EF086}">
      <p15:sldGuideLst xmlns:p15="http://schemas.microsoft.com/office/powerpoint/2012/main">
        <p15:guide id="1" orient="horz" pos="3672">
          <p15:clr>
            <a:srgbClr val="FBAE40"/>
          </p15:clr>
        </p15:guide>
        <p15:guide id="2" pos="38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_Right Pattern Content Yellow">
    <p:bg>
      <p:bgPr>
        <a:solidFill>
          <a:schemeClr val="accent3"/>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pic>
        <p:nvPicPr>
          <p:cNvPr id="8" name="Graphic 7" hidden="1">
            <a:extLst>
              <a:ext uri="{FF2B5EF4-FFF2-40B4-BE49-F238E27FC236}">
                <a16:creationId xmlns:a16="http://schemas.microsoft.com/office/drawing/2014/main" id="{606CCDFE-8488-471E-A2E2-3C7504F25FF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633874" y="0"/>
            <a:ext cx="3558126" cy="6858000"/>
          </a:xfrm>
          <a:prstGeom prst="rect">
            <a:avLst/>
          </a:prstGeom>
        </p:spPr>
      </p:pic>
      <p:pic>
        <p:nvPicPr>
          <p:cNvPr id="7" name="Graphic 6">
            <a:extLst>
              <a:ext uri="{FF2B5EF4-FFF2-40B4-BE49-F238E27FC236}">
                <a16:creationId xmlns:a16="http://schemas.microsoft.com/office/drawing/2014/main" id="{9A7A9776-2781-49A6-AD44-CE45C0543F4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382000" y="0"/>
            <a:ext cx="3810000" cy="6858000"/>
          </a:xfrm>
          <a:prstGeom prst="rect">
            <a:avLst/>
          </a:prstGeom>
        </p:spPr>
      </p:pic>
      <p:sp>
        <p:nvSpPr>
          <p:cNvPr id="2" name="Title 1">
            <a:extLst>
              <a:ext uri="{FF2B5EF4-FFF2-40B4-BE49-F238E27FC236}">
                <a16:creationId xmlns:a16="http://schemas.microsoft.com/office/drawing/2014/main" id="{EA2FE0FB-930A-4056-8430-A6353A5DA863}"/>
              </a:ext>
            </a:extLst>
          </p:cNvPr>
          <p:cNvSpPr>
            <a:spLocks noGrp="1"/>
          </p:cNvSpPr>
          <p:nvPr>
            <p:ph type="title"/>
          </p:nvPr>
        </p:nvSpPr>
        <p:spPr>
          <a:xfrm>
            <a:off x="762000" y="715961"/>
            <a:ext cx="6477000" cy="1189038"/>
          </a:xfrm>
        </p:spPr>
        <p:txBody>
          <a:bodyPr vert="horz" lIns="91440" tIns="45720" rIns="91440" bIns="45720" rtlCol="0" anchor="t">
            <a:normAutofit/>
          </a:bodyPr>
          <a:lstStyle>
            <a:lvl1pPr>
              <a:defRPr lang="en-US" sz="4000">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414783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p15:clr>
            <a:srgbClr val="5ACBF0"/>
          </p15:clr>
        </p15:guide>
        <p15:guide id="4" orient="horz" pos="2487">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Confetti Content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75104"/>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n-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pic>
        <p:nvPicPr>
          <p:cNvPr id="3" name="Graphic 2">
            <a:extLst>
              <a:ext uri="{FF2B5EF4-FFF2-40B4-BE49-F238E27FC236}">
                <a16:creationId xmlns:a16="http://schemas.microsoft.com/office/drawing/2014/main" id="{B4FBE5B2-2D6A-4DC6-9944-CF3D7EC50A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31248"/>
            <a:ext cx="12192000" cy="428625"/>
          </a:xfrm>
          <a:prstGeom prst="rect">
            <a:avLst/>
          </a:prstGeom>
        </p:spPr>
      </p:pic>
      <p:pic>
        <p:nvPicPr>
          <p:cNvPr id="8" name="Graphic 7">
            <a:extLst>
              <a:ext uri="{FF2B5EF4-FFF2-40B4-BE49-F238E27FC236}">
                <a16:creationId xmlns:a16="http://schemas.microsoft.com/office/drawing/2014/main" id="{B9407BD0-C2EE-44A7-8749-433953FD1F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6340659"/>
            <a:ext cx="12192000" cy="428625"/>
          </a:xfrm>
          <a:prstGeom prst="rect">
            <a:avLst/>
          </a:prstGeom>
        </p:spPr>
      </p:pic>
    </p:spTree>
    <p:extLst>
      <p:ext uri="{BB962C8B-B14F-4D97-AF65-F5344CB8AC3E}">
        <p14:creationId xmlns:p14="http://schemas.microsoft.com/office/powerpoint/2010/main" val="4030044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4">
          <p15:clr>
            <a:srgbClr val="FBAE40"/>
          </p15:clr>
        </p15:guide>
        <p15:guide id="2" pos="6127">
          <p15:clr>
            <a:srgbClr val="5ACBF0"/>
          </p15:clr>
        </p15:guide>
        <p15:guide id="3" orient="horz" pos="216">
          <p15:clr>
            <a:srgbClr val="5ACBF0"/>
          </p15:clr>
        </p15:guide>
        <p15:guide id="4" orient="horz" pos="4128">
          <p15:clr>
            <a:srgbClr val="5ACBF0"/>
          </p15:clr>
        </p15:guide>
        <p15:guide id="5" orient="horz" pos="3936">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_Bottom Pattern Black">
    <p:bg>
      <p:bgPr>
        <a:solidFill>
          <a:schemeClr val="accent1"/>
        </a:solidFill>
        <a:effectLst/>
      </p:bgPr>
    </p:bg>
    <p:spTree>
      <p:nvGrpSpPr>
        <p:cNvPr id="1" name=""/>
        <p:cNvGrpSpPr/>
        <p:nvPr/>
      </p:nvGrpSpPr>
      <p:grpSpPr>
        <a:xfrm>
          <a:off x="0" y="0"/>
          <a:ext cx="0" cy="0"/>
          <a:chOff x="0" y="0"/>
          <a:chExt cx="0" cy="0"/>
        </a:xfrm>
      </p:grpSpPr>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75104"/>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n-lt"/>
                <a:ea typeface="+mn-ea"/>
                <a:cs typeface="Segoe UI" pitchFamily="34" charset="0"/>
              </a:defRPr>
            </a:lvl1pPr>
          </a:lstStyle>
          <a:p>
            <a:r>
              <a:rPr lang="en-US" dirty="0"/>
              <a:t>Insert Text Here</a:t>
            </a:r>
          </a:p>
        </p:txBody>
      </p:sp>
      <p:pic>
        <p:nvPicPr>
          <p:cNvPr id="6" name="Graphic 5" hidden="1">
            <a:extLst>
              <a:ext uri="{FF2B5EF4-FFF2-40B4-BE49-F238E27FC236}">
                <a16:creationId xmlns:a16="http://schemas.microsoft.com/office/drawing/2014/main" id="{1979441F-BDF5-41C8-933A-7E284F67033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5852905"/>
            <a:ext cx="12192000" cy="857250"/>
          </a:xfrm>
          <a:prstGeom prst="rect">
            <a:avLst/>
          </a:prstGeom>
        </p:spPr>
      </p:pic>
      <p:pic>
        <p:nvPicPr>
          <p:cNvPr id="2" name="Graphic 1">
            <a:extLst>
              <a:ext uri="{FF2B5EF4-FFF2-40B4-BE49-F238E27FC236}">
                <a16:creationId xmlns:a16="http://schemas.microsoft.com/office/drawing/2014/main" id="{E4C7544D-BD57-4504-AC5A-951E353C248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5833855"/>
            <a:ext cx="12192000" cy="876300"/>
          </a:xfrm>
          <a:prstGeom prst="rect">
            <a:avLst/>
          </a:prstGeom>
        </p:spPr>
      </p:pic>
    </p:spTree>
    <p:extLst>
      <p:ext uri="{BB962C8B-B14F-4D97-AF65-F5344CB8AC3E}">
        <p14:creationId xmlns:p14="http://schemas.microsoft.com/office/powerpoint/2010/main" val="16608020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ight Pattern Content">
    <p:bg>
      <p:bgPr>
        <a:solidFill>
          <a:schemeClr val="accent2"/>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1800" b="1">
                <a:solidFill>
                  <a:schemeClr val="tx1"/>
                </a:solidFill>
              </a:defRPr>
            </a:lvl1pPr>
            <a:lvl2pPr marL="283464" indent="-283464">
              <a:spcBef>
                <a:spcPts val="1000"/>
              </a:spcBef>
              <a:defRPr sz="1800">
                <a:solidFill>
                  <a:schemeClr val="tx1"/>
                </a:solidFill>
              </a:defRPr>
            </a:lvl2pPr>
          </a:lstStyle>
          <a:p>
            <a:pPr lvl="0"/>
            <a:r>
              <a:rPr lang="en-US"/>
              <a:t>Click to edit Master text styles</a:t>
            </a:r>
          </a:p>
          <a:p>
            <a:pPr lvl="1"/>
            <a:r>
              <a:rPr lang="en-US"/>
              <a:t>Second level</a:t>
            </a:r>
          </a:p>
        </p:txBody>
      </p:sp>
      <p:pic>
        <p:nvPicPr>
          <p:cNvPr id="8" name="Graphic 7" hidden="1">
            <a:extLst>
              <a:ext uri="{FF2B5EF4-FFF2-40B4-BE49-F238E27FC236}">
                <a16:creationId xmlns:a16="http://schemas.microsoft.com/office/drawing/2014/main" id="{606CCDFE-8488-471E-A2E2-3C7504F25FF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633874" y="0"/>
            <a:ext cx="3558126" cy="6858000"/>
          </a:xfrm>
          <a:prstGeom prst="rect">
            <a:avLst/>
          </a:prstGeom>
        </p:spPr>
      </p:pic>
      <p:pic>
        <p:nvPicPr>
          <p:cNvPr id="7" name="Graphic 6">
            <a:extLst>
              <a:ext uri="{FF2B5EF4-FFF2-40B4-BE49-F238E27FC236}">
                <a16:creationId xmlns:a16="http://schemas.microsoft.com/office/drawing/2014/main" id="{9A7A9776-2781-49A6-AD44-CE45C0543F4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382000" y="0"/>
            <a:ext cx="3810000" cy="6858000"/>
          </a:xfrm>
          <a:prstGeom prst="rect">
            <a:avLst/>
          </a:prstGeom>
        </p:spPr>
      </p:pic>
      <p:sp>
        <p:nvSpPr>
          <p:cNvPr id="2" name="Title 1">
            <a:extLst>
              <a:ext uri="{FF2B5EF4-FFF2-40B4-BE49-F238E27FC236}">
                <a16:creationId xmlns:a16="http://schemas.microsoft.com/office/drawing/2014/main" id="{EA2FE0FB-930A-4056-8430-A6353A5DA863}"/>
              </a:ext>
            </a:extLst>
          </p:cNvPr>
          <p:cNvSpPr>
            <a:spLocks noGrp="1"/>
          </p:cNvSpPr>
          <p:nvPr>
            <p:ph type="title"/>
          </p:nvPr>
        </p:nvSpPr>
        <p:spPr>
          <a:xfrm>
            <a:off x="762000" y="715961"/>
            <a:ext cx="6477000" cy="1189038"/>
          </a:xfrm>
        </p:spPr>
        <p:txBody>
          <a:bodyPr vert="horz" lIns="91440" tIns="45720" rIns="91440" bIns="45720" rtlCol="0" anchor="t">
            <a:normAutofit/>
          </a:bodyPr>
          <a:lstStyle>
            <a:lvl1pPr>
              <a:defRPr lang="en-US" sz="4000">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429281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ight Pattern Content Yellow">
    <p:bg>
      <p:bgPr>
        <a:solidFill>
          <a:schemeClr val="accent3"/>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pic>
        <p:nvPicPr>
          <p:cNvPr id="8" name="Graphic 7" hidden="1">
            <a:extLst>
              <a:ext uri="{FF2B5EF4-FFF2-40B4-BE49-F238E27FC236}">
                <a16:creationId xmlns:a16="http://schemas.microsoft.com/office/drawing/2014/main" id="{606CCDFE-8488-471E-A2E2-3C7504F25FF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633874" y="0"/>
            <a:ext cx="3558126" cy="6858000"/>
          </a:xfrm>
          <a:prstGeom prst="rect">
            <a:avLst/>
          </a:prstGeom>
        </p:spPr>
      </p:pic>
      <p:pic>
        <p:nvPicPr>
          <p:cNvPr id="7" name="Graphic 6">
            <a:extLst>
              <a:ext uri="{FF2B5EF4-FFF2-40B4-BE49-F238E27FC236}">
                <a16:creationId xmlns:a16="http://schemas.microsoft.com/office/drawing/2014/main" id="{9A7A9776-2781-49A6-AD44-CE45C0543F4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382000" y="0"/>
            <a:ext cx="3810000" cy="6858000"/>
          </a:xfrm>
          <a:prstGeom prst="rect">
            <a:avLst/>
          </a:prstGeom>
        </p:spPr>
      </p:pic>
      <p:sp>
        <p:nvSpPr>
          <p:cNvPr id="2" name="Title 1">
            <a:extLst>
              <a:ext uri="{FF2B5EF4-FFF2-40B4-BE49-F238E27FC236}">
                <a16:creationId xmlns:a16="http://schemas.microsoft.com/office/drawing/2014/main" id="{EA2FE0FB-930A-4056-8430-A6353A5DA863}"/>
              </a:ext>
            </a:extLst>
          </p:cNvPr>
          <p:cNvSpPr>
            <a:spLocks noGrp="1"/>
          </p:cNvSpPr>
          <p:nvPr>
            <p:ph type="title"/>
          </p:nvPr>
        </p:nvSpPr>
        <p:spPr>
          <a:xfrm>
            <a:off x="762000" y="715961"/>
            <a:ext cx="6477000" cy="1189038"/>
          </a:xfrm>
        </p:spPr>
        <p:txBody>
          <a:bodyPr vert="horz" lIns="91440" tIns="45720" rIns="91440" bIns="45720" rtlCol="0" anchor="t">
            <a:normAutofit/>
          </a:bodyPr>
          <a:lstStyle>
            <a:lvl1pPr>
              <a:defRPr lang="en-US" sz="4000">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002499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ft Pattern Content">
    <p:bg>
      <p:bgPr>
        <a:solidFill>
          <a:schemeClr val="accent2"/>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4533900" y="1905000"/>
            <a:ext cx="6955734" cy="3276600"/>
          </a:xfrm>
        </p:spPr>
        <p:txBody>
          <a:bodyPr/>
          <a:lstStyle>
            <a:lvl1pPr marL="0" indent="0">
              <a:buNone/>
              <a:defRPr sz="1800" b="1">
                <a:solidFill>
                  <a:schemeClr val="tx1"/>
                </a:solidFill>
              </a:defRPr>
            </a:lvl1pPr>
            <a:lvl2pPr marL="283464" indent="-283464">
              <a:spcBef>
                <a:spcPts val="1000"/>
              </a:spcBef>
              <a:defRPr sz="1800">
                <a:solidFill>
                  <a:schemeClr val="tx1"/>
                </a:solidFill>
              </a:defRPr>
            </a:lvl2pPr>
          </a:lstStyle>
          <a:p>
            <a:pPr lvl="0"/>
            <a:r>
              <a:rPr lang="en-US"/>
              <a:t>Click to edit Master text styles</a:t>
            </a:r>
          </a:p>
          <a:p>
            <a:pPr lvl="1"/>
            <a:r>
              <a:rPr lang="en-US"/>
              <a:t>Second level</a:t>
            </a:r>
          </a:p>
        </p:txBody>
      </p:sp>
      <p:pic>
        <p:nvPicPr>
          <p:cNvPr id="13" name="Graphic 12" hidden="1">
            <a:extLst>
              <a:ext uri="{FF2B5EF4-FFF2-40B4-BE49-F238E27FC236}">
                <a16:creationId xmlns:a16="http://schemas.microsoft.com/office/drawing/2014/main" id="{8393C3A4-D09E-47EB-B9F0-C1DDDEB3B1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0" y="0"/>
            <a:ext cx="3810000" cy="6858000"/>
          </a:xfrm>
          <a:prstGeom prst="rect">
            <a:avLst/>
          </a:prstGeom>
        </p:spPr>
      </p:pic>
      <p:pic>
        <p:nvPicPr>
          <p:cNvPr id="8" name="Graphic 7">
            <a:extLst>
              <a:ext uri="{FF2B5EF4-FFF2-40B4-BE49-F238E27FC236}">
                <a16:creationId xmlns:a16="http://schemas.microsoft.com/office/drawing/2014/main" id="{B829B5F1-1C12-4A1B-A83C-BFE17D26D9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0"/>
            <a:ext cx="3810000" cy="6858000"/>
          </a:xfrm>
          <a:prstGeom prst="rect">
            <a:avLst/>
          </a:prstGeom>
        </p:spPr>
      </p:pic>
      <p:sp>
        <p:nvSpPr>
          <p:cNvPr id="2" name="Title 1">
            <a:extLst>
              <a:ext uri="{FF2B5EF4-FFF2-40B4-BE49-F238E27FC236}">
                <a16:creationId xmlns:a16="http://schemas.microsoft.com/office/drawing/2014/main" id="{0D62E947-C679-46EB-896A-20E355781CAF}"/>
              </a:ext>
            </a:extLst>
          </p:cNvPr>
          <p:cNvSpPr>
            <a:spLocks noGrp="1"/>
          </p:cNvSpPr>
          <p:nvPr>
            <p:ph type="title"/>
          </p:nvPr>
        </p:nvSpPr>
        <p:spPr>
          <a:xfrm>
            <a:off x="4533898" y="715961"/>
            <a:ext cx="6955735" cy="1189038"/>
          </a:xfrm>
        </p:spPr>
        <p:txBody>
          <a:bodyPr vert="horz" lIns="91440" tIns="45720" rIns="91440" bIns="45720" rtlCol="0" anchor="t">
            <a:normAutofit/>
          </a:bodyPr>
          <a:lstStyle>
            <a:lvl1pPr>
              <a:defRPr lang="en-US" sz="4000" i="0" cap="none" spc="-50" baseline="0">
                <a:ln w="3175">
                  <a:noFill/>
                </a:ln>
                <a:solidFill>
                  <a:schemeClr val="tx1"/>
                </a:solidFill>
                <a:effectLst/>
                <a:ea typeface="+mn-ea"/>
                <a:cs typeface="Segoe UI" pitchFamily="34" charset="0"/>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20419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56"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ft Pattern Content Yellow">
    <p:bg>
      <p:bgPr>
        <a:solidFill>
          <a:schemeClr val="accent3"/>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4533900" y="1905000"/>
            <a:ext cx="6955734"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pic>
        <p:nvPicPr>
          <p:cNvPr id="13" name="Graphic 12" hidden="1">
            <a:extLst>
              <a:ext uri="{FF2B5EF4-FFF2-40B4-BE49-F238E27FC236}">
                <a16:creationId xmlns:a16="http://schemas.microsoft.com/office/drawing/2014/main" id="{8393C3A4-D09E-47EB-B9F0-C1DDDEB3B1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0" y="0"/>
            <a:ext cx="3810000" cy="6858000"/>
          </a:xfrm>
          <a:prstGeom prst="rect">
            <a:avLst/>
          </a:prstGeom>
        </p:spPr>
      </p:pic>
      <p:pic>
        <p:nvPicPr>
          <p:cNvPr id="8" name="Graphic 7">
            <a:extLst>
              <a:ext uri="{FF2B5EF4-FFF2-40B4-BE49-F238E27FC236}">
                <a16:creationId xmlns:a16="http://schemas.microsoft.com/office/drawing/2014/main" id="{B829B5F1-1C12-4A1B-A83C-BFE17D26D9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0"/>
            <a:ext cx="3810000" cy="6858000"/>
          </a:xfrm>
          <a:prstGeom prst="rect">
            <a:avLst/>
          </a:prstGeom>
        </p:spPr>
      </p:pic>
      <p:sp>
        <p:nvSpPr>
          <p:cNvPr id="2" name="Title 1">
            <a:extLst>
              <a:ext uri="{FF2B5EF4-FFF2-40B4-BE49-F238E27FC236}">
                <a16:creationId xmlns:a16="http://schemas.microsoft.com/office/drawing/2014/main" id="{0D62E947-C679-46EB-896A-20E355781CAF}"/>
              </a:ext>
            </a:extLst>
          </p:cNvPr>
          <p:cNvSpPr>
            <a:spLocks noGrp="1"/>
          </p:cNvSpPr>
          <p:nvPr>
            <p:ph type="title"/>
          </p:nvPr>
        </p:nvSpPr>
        <p:spPr>
          <a:xfrm>
            <a:off x="4533898" y="715961"/>
            <a:ext cx="6955735" cy="1189038"/>
          </a:xfrm>
        </p:spPr>
        <p:txBody>
          <a:bodyPr vert="horz" lIns="91440" tIns="45720" rIns="91440" bIns="45720" rtlCol="0" anchor="t">
            <a:normAutofit/>
          </a:bodyPr>
          <a:lstStyle>
            <a:lvl1pPr>
              <a:defRPr lang="en-US" sz="4000" i="0" cap="none" spc="-50" baseline="0">
                <a:ln w="3175">
                  <a:noFill/>
                </a:ln>
                <a:solidFill>
                  <a:schemeClr val="accent1"/>
                </a:solidFill>
                <a:effectLst/>
                <a:ea typeface="+mn-ea"/>
                <a:cs typeface="Segoe UI" pitchFamily="34" charset="0"/>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753199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56"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fetti Content Purple">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75104"/>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3"/>
                </a:solidFill>
                <a:effectLst/>
                <a:latin typeface="+mn-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pic>
        <p:nvPicPr>
          <p:cNvPr id="3" name="Graphic 2">
            <a:extLst>
              <a:ext uri="{FF2B5EF4-FFF2-40B4-BE49-F238E27FC236}">
                <a16:creationId xmlns:a16="http://schemas.microsoft.com/office/drawing/2014/main" id="{EEE98737-74D2-46C7-8655-74871A42039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31248"/>
            <a:ext cx="12192000" cy="428625"/>
          </a:xfrm>
          <a:prstGeom prst="rect">
            <a:avLst/>
          </a:prstGeom>
        </p:spPr>
      </p:pic>
      <p:pic>
        <p:nvPicPr>
          <p:cNvPr id="4" name="Graphic 3">
            <a:extLst>
              <a:ext uri="{FF2B5EF4-FFF2-40B4-BE49-F238E27FC236}">
                <a16:creationId xmlns:a16="http://schemas.microsoft.com/office/drawing/2014/main" id="{7146B861-BC3C-4898-95DE-944AB08755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6340659"/>
            <a:ext cx="12192000" cy="428625"/>
          </a:xfrm>
          <a:prstGeom prst="rect">
            <a:avLst/>
          </a:prstGeom>
        </p:spPr>
      </p:pic>
    </p:spTree>
    <p:extLst>
      <p:ext uri="{BB962C8B-B14F-4D97-AF65-F5344CB8AC3E}">
        <p14:creationId xmlns:p14="http://schemas.microsoft.com/office/powerpoint/2010/main" val="2842644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userDrawn="1">
          <p15:clr>
            <a:srgbClr val="FBAE40"/>
          </p15:clr>
        </p15:guide>
        <p15:guide id="2" pos="6127">
          <p15:clr>
            <a:srgbClr val="5ACBF0"/>
          </p15:clr>
        </p15:guide>
        <p15:guide id="3" orient="horz" pos="216" userDrawn="1">
          <p15:clr>
            <a:srgbClr val="5ACBF0"/>
          </p15:clr>
        </p15:guide>
        <p15:guide id="4" orient="horz" pos="1560" userDrawn="1">
          <p15:clr>
            <a:srgbClr val="5ACBF0"/>
          </p15:clr>
        </p15:guide>
        <p15:guide id="5" orient="horz" pos="393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fetti Content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75104"/>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n-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pic>
        <p:nvPicPr>
          <p:cNvPr id="3" name="Graphic 2">
            <a:extLst>
              <a:ext uri="{FF2B5EF4-FFF2-40B4-BE49-F238E27FC236}">
                <a16:creationId xmlns:a16="http://schemas.microsoft.com/office/drawing/2014/main" id="{B4FBE5B2-2D6A-4DC6-9944-CF3D7EC50A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31248"/>
            <a:ext cx="12192000" cy="428625"/>
          </a:xfrm>
          <a:prstGeom prst="rect">
            <a:avLst/>
          </a:prstGeom>
        </p:spPr>
      </p:pic>
      <p:pic>
        <p:nvPicPr>
          <p:cNvPr id="8" name="Graphic 7">
            <a:extLst>
              <a:ext uri="{FF2B5EF4-FFF2-40B4-BE49-F238E27FC236}">
                <a16:creationId xmlns:a16="http://schemas.microsoft.com/office/drawing/2014/main" id="{B9407BD0-C2EE-44A7-8749-433953FD1F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6340659"/>
            <a:ext cx="12192000" cy="428625"/>
          </a:xfrm>
          <a:prstGeom prst="rect">
            <a:avLst/>
          </a:prstGeom>
        </p:spPr>
      </p:pic>
    </p:spTree>
    <p:extLst>
      <p:ext uri="{BB962C8B-B14F-4D97-AF65-F5344CB8AC3E}">
        <p14:creationId xmlns:p14="http://schemas.microsoft.com/office/powerpoint/2010/main" val="3701056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4" userDrawn="1">
          <p15:clr>
            <a:srgbClr val="FBAE40"/>
          </p15:clr>
        </p15:guide>
        <p15:guide id="2" pos="6127">
          <p15:clr>
            <a:srgbClr val="5ACBF0"/>
          </p15:clr>
        </p15:guide>
        <p15:guide id="3" orient="horz" pos="216" userDrawn="1">
          <p15:clr>
            <a:srgbClr val="5ACBF0"/>
          </p15:clr>
        </p15:guide>
        <p15:guide id="4" orient="horz" pos="4128" userDrawn="1">
          <p15:clr>
            <a:srgbClr val="5ACBF0"/>
          </p15:clr>
        </p15:guide>
        <p15:guide id="5" orient="horz" pos="3936"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364696-E1F3-49EF-AEC8-730A16D9A23F}" type="datetimeFigureOut">
              <a:rPr lang="en-US" altLang="en-US" smtClean="0"/>
              <a:pPr/>
              <a:t>8/26/2024</a:t>
            </a:fld>
            <a:endParaRPr lang="en-US" alt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lt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02A1B0-4691-41D9-84E0-69D594EAA3FE}" type="slidenum">
              <a:rPr lang="en-US" altLang="en-US" smtClean="0"/>
              <a:pPr/>
              <a:t>‹#›</a:t>
            </a:fld>
            <a:endParaRPr lang="en-US" altLang="en-US" dirty="0"/>
          </a:p>
        </p:txBody>
      </p:sp>
    </p:spTree>
    <p:extLst>
      <p:ext uri="{BB962C8B-B14F-4D97-AF65-F5344CB8AC3E}">
        <p14:creationId xmlns:p14="http://schemas.microsoft.com/office/powerpoint/2010/main" val="1595586410"/>
      </p:ext>
    </p:extLst>
  </p:cSld>
  <p:clrMap bg1="dk1" tx1="lt1" bg2="dk2" tx2="lt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9" r:id="rId5"/>
    <p:sldLayoutId id="2147483730" r:id="rId6"/>
    <p:sldLayoutId id="2147483722" r:id="rId7"/>
    <p:sldLayoutId id="2147483723" r:id="rId8"/>
    <p:sldLayoutId id="2147483724" r:id="rId9"/>
    <p:sldLayoutId id="2147483725" r:id="rId10"/>
    <p:sldLayoutId id="2147483726" r:id="rId11"/>
    <p:sldLayoutId id="2147483727" r:id="rId12"/>
    <p:sldLayoutId id="2147483728" r:id="rId13"/>
    <p:sldLayoutId id="2147483817" r:id="rId14"/>
    <p:sldLayoutId id="2147483818" r:id="rId15"/>
    <p:sldLayoutId id="2147483819" r:id="rId16"/>
    <p:sldLayoutId id="2147483820" r:id="rId17"/>
    <p:sldLayoutId id="2147483821" r:id="rId18"/>
    <p:sldLayoutId id="2147483822" r:id="rId19"/>
    <p:sldLayoutId id="2147483823" r:id="rId20"/>
    <p:sldLayoutId id="2147483824" r:id="rId21"/>
    <p:sldLayoutId id="2147483825" r:id="rId22"/>
    <p:sldLayoutId id="2147483826" r:id="rId23"/>
    <p:sldLayoutId id="2147483827" r:id="rId24"/>
    <p:sldLayoutId id="2147483845" r:id="rId25"/>
    <p:sldLayoutId id="2147483846" r:id="rId26"/>
    <p:sldLayoutId id="2147483847" r:id="rId27"/>
    <p:sldLayoutId id="2147483848" r:id="rId28"/>
    <p:sldLayoutId id="2147483849" r:id="rId29"/>
    <p:sldLayoutId id="2147483850" r:id="rId30"/>
    <p:sldLayoutId id="2147483851" r:id="rId31"/>
    <p:sldLayoutId id="2147483852" r:id="rId32"/>
    <p:sldLayoutId id="2147483853" r:id="rId33"/>
    <p:sldLayoutId id="2147483854" r:id="rId34"/>
  </p:sldLayoutIdLst>
  <p:txStyles>
    <p:titleStyle>
      <a:lvl1pPr algn="l" defTabSz="914400" rtl="0" eaLnBrk="1" latinLnBrk="0" hangingPunct="1">
        <a:lnSpc>
          <a:spcPct val="90000"/>
        </a:lnSpc>
        <a:spcBef>
          <a:spcPct val="0"/>
        </a:spcBef>
        <a:buNone/>
        <a:defRPr sz="4400" b="1"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49E3404C-215B-F936-3330-9443FFE374E7}"/>
              </a:ext>
            </a:extLst>
          </p:cNvPr>
          <p:cNvSpPr>
            <a:spLocks noGrp="1"/>
          </p:cNvSpPr>
          <p:nvPr>
            <p:ph type="body" sz="quarter" idx="11"/>
          </p:nvPr>
        </p:nvSpPr>
        <p:spPr>
          <a:xfrm>
            <a:off x="4100052" y="4542502"/>
            <a:ext cx="7787147" cy="1966451"/>
          </a:xfrm>
        </p:spPr>
        <p:txBody>
          <a:bodyPr>
            <a:normAutofit/>
          </a:bodyPr>
          <a:lstStyle/>
          <a:p>
            <a:r>
              <a:rPr lang="en-IN" dirty="0"/>
              <a:t>       </a:t>
            </a:r>
            <a:r>
              <a:rPr lang="en-IN" dirty="0">
                <a:solidFill>
                  <a:schemeClr val="accent1"/>
                </a:solidFill>
              </a:rPr>
              <a:t>STUDENT NAME :          DEEPA.M</a:t>
            </a:r>
          </a:p>
          <a:p>
            <a:r>
              <a:rPr lang="en-IN" dirty="0">
                <a:solidFill>
                  <a:schemeClr val="accent1"/>
                </a:solidFill>
              </a:rPr>
              <a:t>  REGISTER NUMBER :          2213211036035</a:t>
            </a:r>
          </a:p>
          <a:p>
            <a:r>
              <a:rPr lang="en-IN" dirty="0">
                <a:solidFill>
                  <a:schemeClr val="accent1"/>
                </a:solidFill>
              </a:rPr>
              <a:t>                                               D73E90E46804982BAFB47B9BDA1ED0CB</a:t>
            </a:r>
          </a:p>
          <a:p>
            <a:r>
              <a:rPr lang="en-IN" dirty="0">
                <a:solidFill>
                  <a:schemeClr val="accent1"/>
                </a:solidFill>
              </a:rPr>
              <a:t>           DEPARTMENT :           B.COM (COMMERCE) 3RD YEAR</a:t>
            </a:r>
          </a:p>
          <a:p>
            <a:r>
              <a:rPr lang="en-IN" dirty="0">
                <a:solidFill>
                  <a:schemeClr val="accent1"/>
                </a:solidFill>
              </a:rPr>
              <a:t>                    COLLEGE :           PRESIDENCY COLLEGE,CHENNAI</a:t>
            </a:r>
          </a:p>
        </p:txBody>
      </p:sp>
      <p:sp>
        <p:nvSpPr>
          <p:cNvPr id="9" name="Title 8">
            <a:extLst>
              <a:ext uri="{FF2B5EF4-FFF2-40B4-BE49-F238E27FC236}">
                <a16:creationId xmlns:a16="http://schemas.microsoft.com/office/drawing/2014/main" id="{AE72B90D-2257-85C1-8578-41FE183DC7B3}"/>
              </a:ext>
            </a:extLst>
          </p:cNvPr>
          <p:cNvSpPr>
            <a:spLocks noGrp="1"/>
          </p:cNvSpPr>
          <p:nvPr>
            <p:ph type="title"/>
          </p:nvPr>
        </p:nvSpPr>
        <p:spPr>
          <a:xfrm>
            <a:off x="4916129" y="715961"/>
            <a:ext cx="6046840" cy="1230826"/>
          </a:xfrm>
        </p:spPr>
        <p:txBody>
          <a:bodyPr>
            <a:normAutofit fontScale="90000"/>
          </a:bodyPr>
          <a:lstStyle/>
          <a:p>
            <a:pPr algn="ctr"/>
            <a:r>
              <a:rPr lang="en-IN" u="sng" dirty="0">
                <a:solidFill>
                  <a:schemeClr val="bg1"/>
                </a:solidFill>
              </a:rPr>
              <a:t>EMPLOYEE DATA ANALYSIS                        USING EXCEL</a:t>
            </a:r>
          </a:p>
        </p:txBody>
      </p:sp>
    </p:spTree>
    <p:extLst>
      <p:ext uri="{BB962C8B-B14F-4D97-AF65-F5344CB8AC3E}">
        <p14:creationId xmlns:p14="http://schemas.microsoft.com/office/powerpoint/2010/main" val="2647525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97087F-DC7C-043B-4033-E0CF1A83CE5A}"/>
              </a:ext>
            </a:extLst>
          </p:cNvPr>
          <p:cNvSpPr>
            <a:spLocks noGrp="1"/>
          </p:cNvSpPr>
          <p:nvPr>
            <p:ph type="body" sz="quarter" idx="11"/>
          </p:nvPr>
        </p:nvSpPr>
        <p:spPr>
          <a:xfrm>
            <a:off x="403123" y="924232"/>
            <a:ext cx="7580671" cy="5746954"/>
          </a:xfrm>
        </p:spPr>
        <p:txBody>
          <a:bodyPr/>
          <a:lstStyle/>
          <a:p>
            <a:r>
              <a:rPr lang="en-IN" u="sng" dirty="0">
                <a:solidFill>
                  <a:schemeClr val="bg1"/>
                </a:solidFill>
              </a:rPr>
              <a:t>DATA COLLECTION :</a:t>
            </a:r>
          </a:p>
          <a:p>
            <a:r>
              <a:rPr lang="en-IN" dirty="0"/>
              <a:t>      Downloaded in </a:t>
            </a:r>
            <a:r>
              <a:rPr lang="en-IN" dirty="0" err="1"/>
              <a:t>Edunet</a:t>
            </a:r>
            <a:r>
              <a:rPr lang="en-IN" dirty="0"/>
              <a:t> dashboard </a:t>
            </a:r>
          </a:p>
          <a:p>
            <a:r>
              <a:rPr lang="en-IN" u="sng" dirty="0">
                <a:solidFill>
                  <a:schemeClr val="bg1"/>
                </a:solidFill>
              </a:rPr>
              <a:t>FEATURE COLLECTION :</a:t>
            </a:r>
          </a:p>
          <a:p>
            <a:r>
              <a:rPr lang="en-IN" dirty="0"/>
              <a:t>      26 Feature are there. 9 feature only </a:t>
            </a:r>
            <a:r>
              <a:rPr lang="en-IN" dirty="0" err="1"/>
              <a:t>considered,they</a:t>
            </a:r>
            <a:r>
              <a:rPr lang="en-IN" dirty="0"/>
              <a:t> are</a:t>
            </a:r>
          </a:p>
          <a:p>
            <a:r>
              <a:rPr lang="en-IN" dirty="0"/>
              <a:t>            Employee id- Numerical</a:t>
            </a:r>
          </a:p>
          <a:p>
            <a:r>
              <a:rPr lang="en-IN" dirty="0"/>
              <a:t>            Name-Text</a:t>
            </a:r>
          </a:p>
          <a:p>
            <a:r>
              <a:rPr lang="en-IN" dirty="0"/>
              <a:t>            Business unit -Text</a:t>
            </a:r>
          </a:p>
          <a:p>
            <a:r>
              <a:rPr lang="en-IN" dirty="0"/>
              <a:t>            Gender-Text</a:t>
            </a:r>
          </a:p>
          <a:p>
            <a:r>
              <a:rPr lang="en-IN" dirty="0"/>
              <a:t>            Employee type-Text</a:t>
            </a:r>
          </a:p>
          <a:p>
            <a:r>
              <a:rPr lang="en-IN" dirty="0"/>
              <a:t>            Employee status-Text</a:t>
            </a:r>
          </a:p>
          <a:p>
            <a:r>
              <a:rPr lang="en-IN" dirty="0"/>
              <a:t>            Employee classification type-Text</a:t>
            </a:r>
          </a:p>
          <a:p>
            <a:r>
              <a:rPr lang="en-IN" dirty="0"/>
              <a:t>            Current employee rating-Numerical</a:t>
            </a:r>
          </a:p>
          <a:p>
            <a:r>
              <a:rPr lang="en-IN" dirty="0"/>
              <a:t>            Performance level-Text</a:t>
            </a:r>
          </a:p>
          <a:p>
            <a:r>
              <a:rPr lang="en-IN" u="sng" dirty="0">
                <a:solidFill>
                  <a:schemeClr val="bg1"/>
                </a:solidFill>
              </a:rPr>
              <a:t>DATA CLEANING :</a:t>
            </a:r>
          </a:p>
          <a:p>
            <a:r>
              <a:rPr lang="en-IN" u="sng" dirty="0"/>
              <a:t>             </a:t>
            </a:r>
          </a:p>
          <a:p>
            <a:endParaRPr lang="en-IN" dirty="0"/>
          </a:p>
          <a:p>
            <a:endParaRPr lang="en-IN" dirty="0"/>
          </a:p>
        </p:txBody>
      </p:sp>
      <p:sp>
        <p:nvSpPr>
          <p:cNvPr id="3" name="Title 2">
            <a:extLst>
              <a:ext uri="{FF2B5EF4-FFF2-40B4-BE49-F238E27FC236}">
                <a16:creationId xmlns:a16="http://schemas.microsoft.com/office/drawing/2014/main" id="{076F820D-897B-5D40-110C-7FF568069E3E}"/>
              </a:ext>
            </a:extLst>
          </p:cNvPr>
          <p:cNvSpPr>
            <a:spLocks noGrp="1"/>
          </p:cNvSpPr>
          <p:nvPr>
            <p:ph type="title"/>
          </p:nvPr>
        </p:nvSpPr>
        <p:spPr>
          <a:xfrm>
            <a:off x="2423651" y="186814"/>
            <a:ext cx="3967317" cy="737418"/>
          </a:xfrm>
        </p:spPr>
        <p:txBody>
          <a:bodyPr/>
          <a:lstStyle/>
          <a:p>
            <a:r>
              <a:rPr lang="en-IN" dirty="0">
                <a:solidFill>
                  <a:schemeClr val="accent3"/>
                </a:solidFill>
              </a:rPr>
              <a:t>MODELLING</a:t>
            </a:r>
          </a:p>
        </p:txBody>
      </p:sp>
    </p:spTree>
    <p:extLst>
      <p:ext uri="{BB962C8B-B14F-4D97-AF65-F5344CB8AC3E}">
        <p14:creationId xmlns:p14="http://schemas.microsoft.com/office/powerpoint/2010/main" val="2546878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CFDB4DB-3575-49EF-7E08-55D92AE20995}"/>
              </a:ext>
            </a:extLst>
          </p:cNvPr>
          <p:cNvSpPr>
            <a:spLocks noGrp="1"/>
          </p:cNvSpPr>
          <p:nvPr>
            <p:ph type="body" sz="quarter" idx="11"/>
          </p:nvPr>
        </p:nvSpPr>
        <p:spPr>
          <a:xfrm>
            <a:off x="314631" y="167147"/>
            <a:ext cx="7718323" cy="6430297"/>
          </a:xfrm>
        </p:spPr>
        <p:txBody>
          <a:bodyPr/>
          <a:lstStyle/>
          <a:p>
            <a:r>
              <a:rPr lang="en-IN" dirty="0"/>
              <a:t>               Identifying the missing values through conditional formatting option.</a:t>
            </a:r>
          </a:p>
          <a:p>
            <a:r>
              <a:rPr lang="en-IN" dirty="0"/>
              <a:t>               filter out the missing values through filter and sort option.</a:t>
            </a:r>
          </a:p>
          <a:p>
            <a:r>
              <a:rPr lang="en-IN" u="sng" dirty="0">
                <a:solidFill>
                  <a:schemeClr val="bg1"/>
                </a:solidFill>
              </a:rPr>
              <a:t>PERFORMANCE LEVEL :</a:t>
            </a:r>
          </a:p>
          <a:p>
            <a:r>
              <a:rPr lang="en-IN" dirty="0"/>
              <a:t>     calculating performance level with the help of using a formal that is,</a:t>
            </a:r>
          </a:p>
          <a:p>
            <a:r>
              <a:rPr lang="en-IN" dirty="0"/>
              <a:t>                   performance level =IFS(Z8&gt;=5,”VERY                                        HIGH”,Z8&gt;=4,”HIGH”,Z8&gt;=3,”MODERATE”,TRUE,”VERY LOW”)</a:t>
            </a:r>
          </a:p>
          <a:p>
            <a:r>
              <a:rPr lang="en-IN" dirty="0"/>
              <a:t>   Z8= CURRENT EMPLOYEE RATING</a:t>
            </a:r>
          </a:p>
          <a:p>
            <a:r>
              <a:rPr lang="en-IN" u="sng" dirty="0">
                <a:solidFill>
                  <a:schemeClr val="bg1"/>
                </a:solidFill>
              </a:rPr>
              <a:t>SUMMARY:</a:t>
            </a:r>
          </a:p>
          <a:p>
            <a:pPr marL="285750" indent="-285750">
              <a:buFont typeface="Arial" panose="020B0604020202020204" pitchFamily="34" charset="0"/>
              <a:buChar char="•"/>
            </a:pPr>
            <a:r>
              <a:rPr lang="en-IN" dirty="0"/>
              <a:t>       Create a new worksheet with a help of pivot table </a:t>
            </a:r>
          </a:p>
          <a:p>
            <a:pPr marL="285750" indent="-285750">
              <a:buFont typeface="Arial" panose="020B0604020202020204" pitchFamily="34" charset="0"/>
              <a:buChar char="•"/>
            </a:pPr>
            <a:r>
              <a:rPr lang="en-IN" dirty="0"/>
              <a:t>        In pivot table we considered only 4 features that is,</a:t>
            </a:r>
          </a:p>
          <a:p>
            <a:r>
              <a:rPr lang="en-IN" dirty="0"/>
              <a:t>               Gender code – for filter</a:t>
            </a:r>
          </a:p>
          <a:p>
            <a:r>
              <a:rPr lang="en-IN" dirty="0"/>
              <a:t>               performance level – in column</a:t>
            </a:r>
          </a:p>
          <a:p>
            <a:r>
              <a:rPr lang="en-IN" dirty="0"/>
              <a:t>               Business unit- in rows                                                     </a:t>
            </a:r>
          </a:p>
          <a:p>
            <a:r>
              <a:rPr lang="en-IN" dirty="0"/>
              <a:t>               First name – for sum of values                                   </a:t>
            </a:r>
          </a:p>
          <a:p>
            <a:pPr marL="285750" indent="-285750">
              <a:buFont typeface="Arial" panose="020B0604020202020204" pitchFamily="34" charset="0"/>
              <a:buChar char="•"/>
            </a:pPr>
            <a:r>
              <a:rPr lang="en-IN" dirty="0"/>
              <a:t>       Also uses another option called slicer for summary</a:t>
            </a:r>
          </a:p>
        </p:txBody>
      </p:sp>
      <p:graphicFrame>
        <p:nvGraphicFramePr>
          <p:cNvPr id="6" name="Table 5">
            <a:extLst>
              <a:ext uri="{FF2B5EF4-FFF2-40B4-BE49-F238E27FC236}">
                <a16:creationId xmlns:a16="http://schemas.microsoft.com/office/drawing/2014/main" id="{B69DF160-2C12-CEF8-B466-F442AF6B2B53}"/>
              </a:ext>
            </a:extLst>
          </p:cNvPr>
          <p:cNvGraphicFramePr>
            <a:graphicFrameLocks noGrp="1"/>
          </p:cNvGraphicFramePr>
          <p:nvPr>
            <p:extLst>
              <p:ext uri="{D42A27DB-BD31-4B8C-83A1-F6EECF244321}">
                <p14:modId xmlns:p14="http://schemas.microsoft.com/office/powerpoint/2010/main" val="3920901907"/>
              </p:ext>
            </p:extLst>
          </p:nvPr>
        </p:nvGraphicFramePr>
        <p:xfrm>
          <a:off x="314631" y="2133599"/>
          <a:ext cx="7511846" cy="953729"/>
        </p:xfrm>
        <a:graphic>
          <a:graphicData uri="http://schemas.openxmlformats.org/drawingml/2006/table">
            <a:tbl>
              <a:tblPr firstRow="1" bandRow="1"/>
              <a:tblGrid>
                <a:gridCol w="7511846">
                  <a:extLst>
                    <a:ext uri="{9D8B030D-6E8A-4147-A177-3AD203B41FA5}">
                      <a16:colId xmlns:a16="http://schemas.microsoft.com/office/drawing/2014/main" val="4218649687"/>
                    </a:ext>
                  </a:extLst>
                </a:gridCol>
              </a:tblGrid>
              <a:tr h="953729">
                <a:tc>
                  <a:txBody>
                    <a:bodyPr/>
                    <a:lstStyle/>
                    <a:p>
                      <a:endParaRPr lang="en-IN" dirty="0"/>
                    </a:p>
                  </a:txBody>
                  <a:tcPr/>
                </a:tc>
                <a:extLst>
                  <a:ext uri="{0D108BD9-81ED-4DB2-BD59-A6C34878D82A}">
                    <a16:rowId xmlns:a16="http://schemas.microsoft.com/office/drawing/2014/main" val="2122536113"/>
                  </a:ext>
                </a:extLst>
              </a:tr>
            </a:tbl>
          </a:graphicData>
        </a:graphic>
      </p:graphicFrame>
    </p:spTree>
    <p:extLst>
      <p:ext uri="{BB962C8B-B14F-4D97-AF65-F5344CB8AC3E}">
        <p14:creationId xmlns:p14="http://schemas.microsoft.com/office/powerpoint/2010/main" val="2471683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CD0CA7-06FE-8487-DB92-7F1D97410396}"/>
              </a:ext>
            </a:extLst>
          </p:cNvPr>
          <p:cNvSpPr>
            <a:spLocks noGrp="1"/>
          </p:cNvSpPr>
          <p:nvPr>
            <p:ph type="body" sz="quarter" idx="11"/>
          </p:nvPr>
        </p:nvSpPr>
        <p:spPr>
          <a:xfrm>
            <a:off x="314633" y="78659"/>
            <a:ext cx="7806812" cy="6499122"/>
          </a:xfrm>
        </p:spPr>
        <p:txBody>
          <a:bodyPr/>
          <a:lstStyle/>
          <a:p>
            <a:r>
              <a:rPr lang="en-IN" u="sng" dirty="0">
                <a:solidFill>
                  <a:schemeClr val="bg1"/>
                </a:solidFill>
              </a:rPr>
              <a:t>VISUALIZATION:</a:t>
            </a:r>
          </a:p>
          <a:p>
            <a:endParaRPr lang="en-IN" dirty="0"/>
          </a:p>
          <a:p>
            <a:pPr marL="285750" indent="-285750">
              <a:buFont typeface="Arial" panose="020B0604020202020204" pitchFamily="34" charset="0"/>
              <a:buChar char="•"/>
            </a:pPr>
            <a:r>
              <a:rPr lang="en-IN" dirty="0"/>
              <a:t>           Data visualisation are created with help of using recommended graphs</a:t>
            </a:r>
          </a:p>
          <a:p>
            <a:pPr marL="285750" indent="-285750">
              <a:buFont typeface="Arial" panose="020B0604020202020204" pitchFamily="34" charset="0"/>
              <a:buChar char="•"/>
            </a:pPr>
            <a:r>
              <a:rPr lang="en-IN" dirty="0"/>
              <a:t>           The graph, x-axis is business unit and y- axis is count of first name .the trend line also included in this graph .linear trend line is considered as moderate and exponential trend line is considered as very high.</a:t>
            </a:r>
          </a:p>
        </p:txBody>
      </p:sp>
    </p:spTree>
    <p:extLst>
      <p:ext uri="{BB962C8B-B14F-4D97-AF65-F5344CB8AC3E}">
        <p14:creationId xmlns:p14="http://schemas.microsoft.com/office/powerpoint/2010/main" val="3963120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6EBDE1D-EA47-AB91-1695-D9287D204B2F}"/>
              </a:ext>
            </a:extLst>
          </p:cNvPr>
          <p:cNvSpPr>
            <a:spLocks noGrp="1"/>
          </p:cNvSpPr>
          <p:nvPr>
            <p:ph type="title"/>
          </p:nvPr>
        </p:nvSpPr>
        <p:spPr>
          <a:xfrm>
            <a:off x="550607" y="78658"/>
            <a:ext cx="4100051" cy="776748"/>
          </a:xfrm>
        </p:spPr>
        <p:txBody>
          <a:bodyPr/>
          <a:lstStyle/>
          <a:p>
            <a:r>
              <a:rPr lang="en-IN" dirty="0"/>
              <a:t>  RESULTS</a:t>
            </a:r>
          </a:p>
        </p:txBody>
      </p:sp>
      <p:graphicFrame>
        <p:nvGraphicFramePr>
          <p:cNvPr id="8" name="Picture Placeholder 7">
            <a:extLst>
              <a:ext uri="{FF2B5EF4-FFF2-40B4-BE49-F238E27FC236}">
                <a16:creationId xmlns:a16="http://schemas.microsoft.com/office/drawing/2014/main" id="{78CE87C3-097F-0898-30EB-9102104562A8}"/>
              </a:ext>
            </a:extLst>
          </p:cNvPr>
          <p:cNvGraphicFramePr>
            <a:graphicFrameLocks noGrp="1"/>
          </p:cNvGraphicFramePr>
          <p:nvPr>
            <p:ph type="pic" sz="quarter" idx="10"/>
            <p:extLst>
              <p:ext uri="{D42A27DB-BD31-4B8C-83A1-F6EECF244321}">
                <p14:modId xmlns:p14="http://schemas.microsoft.com/office/powerpoint/2010/main" val="2335175705"/>
              </p:ext>
            </p:extLst>
          </p:nvPr>
        </p:nvGraphicFramePr>
        <p:xfrm>
          <a:off x="904567" y="715963"/>
          <a:ext cx="10736825" cy="511456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847801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Picture Placeholder 5">
            <a:extLst>
              <a:ext uri="{FF2B5EF4-FFF2-40B4-BE49-F238E27FC236}">
                <a16:creationId xmlns:a16="http://schemas.microsoft.com/office/drawing/2014/main" id="{78CE87C3-097F-0898-30EB-9102104562A8}"/>
              </a:ext>
            </a:extLst>
          </p:cNvPr>
          <p:cNvGraphicFramePr>
            <a:graphicFrameLocks noGrp="1"/>
          </p:cNvGraphicFramePr>
          <p:nvPr>
            <p:ph type="pic" sz="quarter" idx="14"/>
            <p:extLst>
              <p:ext uri="{D42A27DB-BD31-4B8C-83A1-F6EECF244321}">
                <p14:modId xmlns:p14="http://schemas.microsoft.com/office/powerpoint/2010/main" val="1057412698"/>
              </p:ext>
            </p:extLst>
          </p:nvPr>
        </p:nvGraphicFramePr>
        <p:xfrm>
          <a:off x="108155" y="904568"/>
          <a:ext cx="6489290" cy="436552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Picture Placeholder 6">
            <a:extLst>
              <a:ext uri="{FF2B5EF4-FFF2-40B4-BE49-F238E27FC236}">
                <a16:creationId xmlns:a16="http://schemas.microsoft.com/office/drawing/2014/main" id="{78CE87C3-097F-0898-30EB-9102104562A8}"/>
              </a:ext>
            </a:extLst>
          </p:cNvPr>
          <p:cNvGraphicFramePr>
            <a:graphicFrameLocks noGrp="1"/>
          </p:cNvGraphicFramePr>
          <p:nvPr>
            <p:ph type="pic" sz="quarter" idx="13"/>
            <p:extLst>
              <p:ext uri="{D42A27DB-BD31-4B8C-83A1-F6EECF244321}">
                <p14:modId xmlns:p14="http://schemas.microsoft.com/office/powerpoint/2010/main" val="73709147"/>
              </p:ext>
            </p:extLst>
          </p:nvPr>
        </p:nvGraphicFramePr>
        <p:xfrm>
          <a:off x="7005483" y="840658"/>
          <a:ext cx="4572000" cy="449334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14236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3316BC9-7937-4417-B232-1B37F4796011}"/>
              </a:ext>
            </a:extLst>
          </p:cNvPr>
          <p:cNvSpPr>
            <a:spLocks noGrp="1"/>
          </p:cNvSpPr>
          <p:nvPr>
            <p:ph type="body" sz="quarter" idx="11"/>
          </p:nvPr>
        </p:nvSpPr>
        <p:spPr>
          <a:xfrm>
            <a:off x="4533898" y="2317955"/>
            <a:ext cx="6955734" cy="3276600"/>
          </a:xfrm>
        </p:spPr>
        <p:txBody>
          <a:bodyPr>
            <a:normAutofit/>
          </a:bodyPr>
          <a:lstStyle/>
          <a:p>
            <a:r>
              <a:rPr lang="en-US" sz="2800" dirty="0"/>
              <a:t>From the </a:t>
            </a:r>
            <a:r>
              <a:rPr lang="en-US" sz="2800" dirty="0" err="1"/>
              <a:t>results,the</a:t>
            </a:r>
            <a:r>
              <a:rPr lang="en-US" sz="2800" dirty="0"/>
              <a:t> trendline shows moderate level employee are in large number so motivating them and providing credits for them will give the better outcomes</a:t>
            </a:r>
            <a:r>
              <a:rPr lang="en-US" dirty="0"/>
              <a:t>.</a:t>
            </a:r>
          </a:p>
        </p:txBody>
      </p:sp>
      <p:sp>
        <p:nvSpPr>
          <p:cNvPr id="6" name="Title 5">
            <a:extLst>
              <a:ext uri="{FF2B5EF4-FFF2-40B4-BE49-F238E27FC236}">
                <a16:creationId xmlns:a16="http://schemas.microsoft.com/office/drawing/2014/main" id="{5B34254B-4837-4E59-8D24-19908000C6C3}"/>
              </a:ext>
            </a:extLst>
          </p:cNvPr>
          <p:cNvSpPr>
            <a:spLocks noGrp="1"/>
          </p:cNvSpPr>
          <p:nvPr>
            <p:ph type="title"/>
          </p:nvPr>
        </p:nvSpPr>
        <p:spPr>
          <a:xfrm>
            <a:off x="4533898" y="715961"/>
            <a:ext cx="6955735" cy="719549"/>
          </a:xfrm>
        </p:spPr>
        <p:txBody>
          <a:bodyPr/>
          <a:lstStyle/>
          <a:p>
            <a:r>
              <a:rPr lang="en-US" u="sng" dirty="0">
                <a:solidFill>
                  <a:schemeClr val="accent3"/>
                </a:solidFill>
              </a:rPr>
              <a:t>CONCLUSION</a:t>
            </a:r>
          </a:p>
        </p:txBody>
      </p:sp>
    </p:spTree>
    <p:extLst>
      <p:ext uri="{BB962C8B-B14F-4D97-AF65-F5344CB8AC3E}">
        <p14:creationId xmlns:p14="http://schemas.microsoft.com/office/powerpoint/2010/main" val="132009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1607574" y="2998838"/>
            <a:ext cx="5196348" cy="2045110"/>
          </a:xfrm>
        </p:spPr>
        <p:txBody>
          <a:bodyPr vert="horz" lIns="91440" tIns="45720" rIns="91440" bIns="45720" rtlCol="0" anchor="t">
            <a:normAutofit/>
          </a:bodyPr>
          <a:lstStyle/>
          <a:p>
            <a:pPr algn="ctr"/>
            <a:r>
              <a:rPr lang="en-US" sz="3200" dirty="0">
                <a:solidFill>
                  <a:schemeClr val="bg2"/>
                </a:solidFill>
                <a:latin typeface="Arial Black" panose="020B0A04020102020204" pitchFamily="34" charset="0"/>
              </a:rPr>
              <a:t>Employee Performance Analysis Using Excel</a:t>
            </a:r>
          </a:p>
        </p:txBody>
      </p:sp>
      <p:sp>
        <p:nvSpPr>
          <p:cNvPr id="11" name="Title 10">
            <a:extLst>
              <a:ext uri="{FF2B5EF4-FFF2-40B4-BE49-F238E27FC236}">
                <a16:creationId xmlns:a16="http://schemas.microsoft.com/office/drawing/2014/main" id="{0A302849-2A9A-47A4-A0EB-5A3FA8BE70DB}"/>
              </a:ext>
            </a:extLst>
          </p:cNvPr>
          <p:cNvSpPr>
            <a:spLocks noGrp="1"/>
          </p:cNvSpPr>
          <p:nvPr>
            <p:ph type="title"/>
          </p:nvPr>
        </p:nvSpPr>
        <p:spPr>
          <a:xfrm>
            <a:off x="762000" y="715961"/>
            <a:ext cx="6477000" cy="827704"/>
          </a:xfrm>
        </p:spPr>
        <p:txBody>
          <a:bodyPr/>
          <a:lstStyle/>
          <a:p>
            <a:r>
              <a:rPr lang="en-US" u="sng" dirty="0">
                <a:solidFill>
                  <a:schemeClr val="accent1"/>
                </a:solidFill>
              </a:rPr>
              <a:t>PROJECT TITLE</a:t>
            </a:r>
          </a:p>
        </p:txBody>
      </p:sp>
    </p:spTree>
    <p:extLst>
      <p:ext uri="{BB962C8B-B14F-4D97-AF65-F5344CB8AC3E}">
        <p14:creationId xmlns:p14="http://schemas.microsoft.com/office/powerpoint/2010/main" val="3951904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1" y="755904"/>
            <a:ext cx="9141397" cy="615553"/>
          </a:xfrm>
        </p:spPr>
        <p:txBody>
          <a:bodyPr>
            <a:noAutofit/>
          </a:bodyPr>
          <a:lstStyle/>
          <a:p>
            <a:r>
              <a:rPr lang="en-US" sz="4800" u="sng" dirty="0"/>
              <a:t>AGENDA</a:t>
            </a:r>
          </a:p>
        </p:txBody>
      </p:sp>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a:xfrm>
            <a:off x="2133601" y="2094271"/>
            <a:ext cx="7862094" cy="2701191"/>
          </a:xfrm>
        </p:spPr>
        <p:txBody>
          <a:bodyPr/>
          <a:lstStyle/>
          <a:p>
            <a:pPr marL="285750" indent="-285750" algn="l">
              <a:buFont typeface="Arial" panose="020B0604020202020204" pitchFamily="34" charset="0"/>
              <a:buChar char="•"/>
            </a:pPr>
            <a:r>
              <a:rPr lang="en-US" sz="3200" dirty="0"/>
              <a:t>Problem Statement</a:t>
            </a:r>
          </a:p>
          <a:p>
            <a:pPr marL="285750" indent="-285750" algn="l">
              <a:buFont typeface="Arial" panose="020B0604020202020204" pitchFamily="34" charset="0"/>
              <a:buChar char="•"/>
            </a:pPr>
            <a:r>
              <a:rPr lang="en-US" sz="3200" dirty="0"/>
              <a:t>Project Overview</a:t>
            </a:r>
          </a:p>
          <a:p>
            <a:pPr marL="285750" indent="-285750" algn="l">
              <a:buFont typeface="Arial" panose="020B0604020202020204" pitchFamily="34" charset="0"/>
              <a:buChar char="•"/>
            </a:pPr>
            <a:r>
              <a:rPr lang="en-US" sz="3200" dirty="0"/>
              <a:t>End User</a:t>
            </a:r>
          </a:p>
          <a:p>
            <a:pPr marL="285750" indent="-285750" algn="l">
              <a:buFont typeface="Arial" panose="020B0604020202020204" pitchFamily="34" charset="0"/>
              <a:buChar char="•"/>
            </a:pPr>
            <a:r>
              <a:rPr lang="en-US" sz="3200" dirty="0"/>
              <a:t>Our Solution and Proposition</a:t>
            </a:r>
          </a:p>
          <a:p>
            <a:pPr marL="285750" indent="-285750" algn="l">
              <a:buFont typeface="Arial" panose="020B0604020202020204" pitchFamily="34" charset="0"/>
              <a:buChar char="•"/>
            </a:pPr>
            <a:r>
              <a:rPr lang="en-US" sz="3200" dirty="0"/>
              <a:t>Data Set Description</a:t>
            </a:r>
          </a:p>
          <a:p>
            <a:pPr marL="285750" indent="-285750" algn="l">
              <a:buFont typeface="Arial" panose="020B0604020202020204" pitchFamily="34" charset="0"/>
              <a:buChar char="•"/>
            </a:pPr>
            <a:r>
              <a:rPr lang="en-US" sz="3200" dirty="0"/>
              <a:t>Modelling Approach</a:t>
            </a:r>
          </a:p>
          <a:p>
            <a:pPr marL="285750" indent="-285750" algn="l">
              <a:buFont typeface="Arial" panose="020B0604020202020204" pitchFamily="34" charset="0"/>
              <a:buChar char="•"/>
            </a:pPr>
            <a:r>
              <a:rPr lang="en-US" sz="3200" dirty="0"/>
              <a:t>Results and Discussion</a:t>
            </a:r>
          </a:p>
          <a:p>
            <a:pPr marL="285750" indent="-285750" algn="l">
              <a:buFont typeface="Arial" panose="020B0604020202020204" pitchFamily="34" charset="0"/>
              <a:buChar char="•"/>
            </a:pPr>
            <a:r>
              <a:rPr lang="en-US" sz="3200" dirty="0"/>
              <a:t>Conclusion</a:t>
            </a:r>
          </a:p>
        </p:txBody>
      </p:sp>
    </p:spTree>
    <p:extLst>
      <p:ext uri="{BB962C8B-B14F-4D97-AF65-F5344CB8AC3E}">
        <p14:creationId xmlns:p14="http://schemas.microsoft.com/office/powerpoint/2010/main" val="4251621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876300" y="692151"/>
            <a:ext cx="10417629" cy="639979"/>
          </a:xfrm>
        </p:spPr>
        <p:txBody>
          <a:bodyPr>
            <a:normAutofit/>
          </a:bodyPr>
          <a:lstStyle/>
          <a:p>
            <a:r>
              <a:rPr lang="en-US" u="sng" dirty="0">
                <a:solidFill>
                  <a:schemeClr val="accent3"/>
                </a:solidFill>
              </a:rPr>
              <a:t>PROBLEM STATEMENT</a:t>
            </a:r>
          </a:p>
        </p:txBody>
      </p:sp>
      <p:sp>
        <p:nvSpPr>
          <p:cNvPr id="10" name="Text Placeholder 9">
            <a:extLst>
              <a:ext uri="{FF2B5EF4-FFF2-40B4-BE49-F238E27FC236}">
                <a16:creationId xmlns:a16="http://schemas.microsoft.com/office/drawing/2014/main" id="{3E90A16C-1235-4DE1-9AE7-2F7599C83F90}"/>
              </a:ext>
            </a:extLst>
          </p:cNvPr>
          <p:cNvSpPr>
            <a:spLocks noGrp="1"/>
          </p:cNvSpPr>
          <p:nvPr>
            <p:ph type="body" sz="quarter" idx="13"/>
          </p:nvPr>
        </p:nvSpPr>
        <p:spPr>
          <a:xfrm>
            <a:off x="953729" y="2005780"/>
            <a:ext cx="10340200" cy="2625213"/>
          </a:xfrm>
        </p:spPr>
        <p:txBody>
          <a:bodyPr>
            <a:normAutofit/>
          </a:bodyPr>
          <a:lstStyle/>
          <a:p>
            <a:pPr marL="0" indent="0">
              <a:buNone/>
            </a:pPr>
            <a:r>
              <a:rPr lang="en-US" altLang="en-US" sz="3200" b="0" dirty="0">
                <a:latin typeface="+mj-lt"/>
              </a:rPr>
              <a:t>The purpose of this analysis is to analyze employee performance data to gain insights into drives productivity and efficiency within the organization . Identification of high performing and low performing employees, patterns and trends for growth</a:t>
            </a:r>
            <a:r>
              <a:rPr lang="en-US" altLang="en-US" sz="1800" b="0" dirty="0">
                <a:latin typeface="+mj-lt"/>
              </a:rPr>
              <a:t>.</a:t>
            </a:r>
          </a:p>
        </p:txBody>
      </p:sp>
    </p:spTree>
    <p:extLst>
      <p:ext uri="{BB962C8B-B14F-4D97-AF65-F5344CB8AC3E}">
        <p14:creationId xmlns:p14="http://schemas.microsoft.com/office/powerpoint/2010/main" val="4169789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p:txBody>
          <a:bodyPr vert="horz" lIns="91440" tIns="45720" rIns="91440" bIns="45720" rtlCol="0" anchor="t">
            <a:normAutofit/>
          </a:bodyPr>
          <a:lstStyle/>
          <a:p>
            <a:r>
              <a:rPr lang="en-US" dirty="0"/>
              <a:t> </a:t>
            </a:r>
          </a:p>
        </p:txBody>
      </p:sp>
      <p:sp>
        <p:nvSpPr>
          <p:cNvPr id="5" name="Title 4">
            <a:extLst>
              <a:ext uri="{FF2B5EF4-FFF2-40B4-BE49-F238E27FC236}">
                <a16:creationId xmlns:a16="http://schemas.microsoft.com/office/drawing/2014/main" id="{1D4BA618-BF38-4C66-A054-AA45BAEA1C44}"/>
              </a:ext>
            </a:extLst>
          </p:cNvPr>
          <p:cNvSpPr>
            <a:spLocks noGrp="1"/>
          </p:cNvSpPr>
          <p:nvPr>
            <p:ph type="title"/>
          </p:nvPr>
        </p:nvSpPr>
        <p:spPr>
          <a:xfrm>
            <a:off x="4533898" y="462117"/>
            <a:ext cx="5789973" cy="1022554"/>
          </a:xfrm>
        </p:spPr>
        <p:txBody>
          <a:bodyPr>
            <a:normAutofit fontScale="90000"/>
          </a:bodyPr>
          <a:lstStyle/>
          <a:p>
            <a:r>
              <a:rPr lang="en-US" sz="4400" u="sng" dirty="0"/>
              <a:t>Project overview</a:t>
            </a:r>
            <a:br>
              <a:rPr lang="en-US" dirty="0"/>
            </a:br>
            <a:endParaRPr lang="en-US" dirty="0"/>
          </a:p>
        </p:txBody>
      </p:sp>
      <p:sp>
        <p:nvSpPr>
          <p:cNvPr id="4" name="TextBox 3">
            <a:extLst>
              <a:ext uri="{FF2B5EF4-FFF2-40B4-BE49-F238E27FC236}">
                <a16:creationId xmlns:a16="http://schemas.microsoft.com/office/drawing/2014/main" id="{2A328C8F-D9DA-DEFC-16F2-9C9773500B4E}"/>
              </a:ext>
            </a:extLst>
          </p:cNvPr>
          <p:cNvSpPr txBox="1"/>
          <p:nvPr/>
        </p:nvSpPr>
        <p:spPr>
          <a:xfrm>
            <a:off x="4178709" y="2112139"/>
            <a:ext cx="7895304" cy="4154984"/>
          </a:xfrm>
          <a:prstGeom prst="rect">
            <a:avLst/>
          </a:prstGeom>
          <a:noFill/>
        </p:spPr>
        <p:txBody>
          <a:bodyPr wrap="square">
            <a:spAutoFit/>
          </a:bodyPr>
          <a:lstStyle/>
          <a:p>
            <a:pPr marL="342900" indent="-342900">
              <a:buFont typeface="Arial" panose="020B0604020202020204" pitchFamily="34" charset="0"/>
              <a:buChar char="•"/>
            </a:pPr>
            <a:r>
              <a:rPr lang="en-US" sz="2400" dirty="0"/>
              <a:t>Employee Performance Analysis is the process of evaluating and understanding how well employees are performing in their roles within an organization. This analysis involves collecting and assessing various performance metrics such as productivity, quality of work, salary,  attendance, and feedback from peers and managers.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In order to identify the trends and patterns of different categories of employees [example : low medium and high]</a:t>
            </a:r>
            <a:endParaRPr lang="en-IN" sz="2400" dirty="0"/>
          </a:p>
        </p:txBody>
      </p:sp>
    </p:spTree>
    <p:extLst>
      <p:ext uri="{BB962C8B-B14F-4D97-AF65-F5344CB8AC3E}">
        <p14:creationId xmlns:p14="http://schemas.microsoft.com/office/powerpoint/2010/main" val="1840677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2B839A9-BE4F-40C7-ABA3-682B626FFB08}"/>
              </a:ext>
            </a:extLst>
          </p:cNvPr>
          <p:cNvSpPr>
            <a:spLocks noGrp="1"/>
          </p:cNvSpPr>
          <p:nvPr>
            <p:ph type="body" sz="quarter" idx="13"/>
          </p:nvPr>
        </p:nvSpPr>
        <p:spPr>
          <a:xfrm>
            <a:off x="1838632" y="2064774"/>
            <a:ext cx="8514735" cy="3303639"/>
          </a:xfrm>
        </p:spPr>
        <p:txBody>
          <a:bodyPr>
            <a:normAutofit/>
          </a:bodyPr>
          <a:lstStyle/>
          <a:p>
            <a:pPr marL="457200" indent="-457200">
              <a:buFont typeface="Arial" panose="020B0604020202020204" pitchFamily="34" charset="0"/>
              <a:buChar char="•"/>
            </a:pPr>
            <a:r>
              <a:rPr lang="en-US" sz="3200" dirty="0"/>
              <a:t>Human resources department [HR]</a:t>
            </a:r>
          </a:p>
          <a:p>
            <a:pPr marL="457200" indent="-457200">
              <a:buFont typeface="Arial" panose="020B0604020202020204" pitchFamily="34" charset="0"/>
              <a:buChar char="•"/>
            </a:pPr>
            <a:r>
              <a:rPr lang="en-US" sz="3200" dirty="0"/>
              <a:t>Team managers and supervisors </a:t>
            </a:r>
          </a:p>
          <a:p>
            <a:pPr marL="457200" indent="-457200">
              <a:buFont typeface="Arial" panose="020B0604020202020204" pitchFamily="34" charset="0"/>
              <a:buChar char="•"/>
            </a:pPr>
            <a:r>
              <a:rPr lang="en-US" sz="3200" dirty="0"/>
              <a:t>Executive leadership</a:t>
            </a:r>
          </a:p>
          <a:p>
            <a:pPr marL="457200" indent="-457200">
              <a:buFont typeface="Arial" panose="020B0604020202020204" pitchFamily="34" charset="0"/>
              <a:buChar char="•"/>
            </a:pPr>
            <a:r>
              <a:rPr lang="en-US" sz="3200" dirty="0"/>
              <a:t>Employees</a:t>
            </a:r>
          </a:p>
          <a:p>
            <a:pPr marL="457200" indent="-457200">
              <a:buFont typeface="Arial" panose="020B0604020202020204" pitchFamily="34" charset="0"/>
              <a:buChar char="•"/>
            </a:pPr>
            <a:r>
              <a:rPr lang="en-US" sz="3200" dirty="0"/>
              <a:t>Training and development teams </a:t>
            </a:r>
          </a:p>
          <a:p>
            <a:pPr marL="457200" indent="-457200">
              <a:buFont typeface="Arial" panose="020B0604020202020204" pitchFamily="34" charset="0"/>
              <a:buChar char="•"/>
            </a:pPr>
            <a:r>
              <a:rPr lang="en-US" sz="3200" dirty="0"/>
              <a:t>Finance department</a:t>
            </a:r>
          </a:p>
          <a:p>
            <a:endParaRPr lang="en-US" dirty="0"/>
          </a:p>
        </p:txBody>
      </p:sp>
      <p:sp>
        <p:nvSpPr>
          <p:cNvPr id="4" name="Title 3">
            <a:extLst>
              <a:ext uri="{FF2B5EF4-FFF2-40B4-BE49-F238E27FC236}">
                <a16:creationId xmlns:a16="http://schemas.microsoft.com/office/drawing/2014/main" id="{267F19C7-A729-492B-8603-0651B356C0B1}"/>
              </a:ext>
            </a:extLst>
          </p:cNvPr>
          <p:cNvSpPr>
            <a:spLocks noGrp="1"/>
          </p:cNvSpPr>
          <p:nvPr>
            <p:ph type="title"/>
          </p:nvPr>
        </p:nvSpPr>
        <p:spPr>
          <a:xfrm>
            <a:off x="761999" y="383458"/>
            <a:ext cx="7605253" cy="747252"/>
          </a:xfrm>
        </p:spPr>
        <p:txBody>
          <a:bodyPr>
            <a:normAutofit/>
          </a:bodyPr>
          <a:lstStyle/>
          <a:p>
            <a:r>
              <a:rPr lang="en-US" dirty="0"/>
              <a:t>Who are the end users ?</a:t>
            </a:r>
          </a:p>
        </p:txBody>
      </p:sp>
    </p:spTree>
    <p:extLst>
      <p:ext uri="{BB962C8B-B14F-4D97-AF65-F5344CB8AC3E}">
        <p14:creationId xmlns:p14="http://schemas.microsoft.com/office/powerpoint/2010/main" val="2670795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9219" name="Rectangle 8">
            <a:extLst>
              <a:ext uri="{FF2B5EF4-FFF2-40B4-BE49-F238E27FC236}">
                <a16:creationId xmlns:a16="http://schemas.microsoft.com/office/drawing/2014/main" id="{A17D04F1-4318-4DD6-B27E-D66AE4D426B2}"/>
              </a:ext>
            </a:extLst>
          </p:cNvPr>
          <p:cNvSpPr>
            <a:spLocks noGrp="1" noChangeArrowheads="1"/>
          </p:cNvSpPr>
          <p:nvPr>
            <p:ph type="body" sz="quarter" idx="11"/>
          </p:nvPr>
        </p:nvSpPr>
        <p:spPr>
          <a:xfrm>
            <a:off x="580103" y="1022555"/>
            <a:ext cx="11434916" cy="4778477"/>
          </a:xfrm>
        </p:spPr>
        <p:txBody>
          <a:bodyPr wrap="square" anchor="t">
            <a:normAutofit/>
          </a:bodyPr>
          <a:lstStyle/>
          <a:p>
            <a:pPr marL="285750" indent="-285750">
              <a:buClr>
                <a:schemeClr val="tx1"/>
              </a:buClr>
              <a:buFont typeface="Arial" panose="020B0604020202020204" pitchFamily="34" charset="0"/>
              <a:buChar char="•"/>
            </a:pPr>
            <a:r>
              <a:rPr lang="en-US" altLang="en-US" dirty="0">
                <a:solidFill>
                  <a:schemeClr val="tx1"/>
                </a:solidFill>
              </a:rPr>
              <a:t>Conditional formatting- missing </a:t>
            </a:r>
          </a:p>
          <a:p>
            <a:r>
              <a:rPr lang="en-US" altLang="en-US" dirty="0">
                <a:solidFill>
                  <a:schemeClr val="tx1"/>
                </a:solidFill>
              </a:rPr>
              <a:t>              conditional formatting is a </a:t>
            </a:r>
            <a:r>
              <a:rPr lang="en-US" dirty="0">
                <a:solidFill>
                  <a:schemeClr val="tx1"/>
                </a:solidFill>
              </a:rPr>
              <a:t>feature that changes the appearance of a cell range based on specific conditions.</a:t>
            </a:r>
          </a:p>
          <a:p>
            <a:pPr marL="285750" indent="-285750">
              <a:buFont typeface="Arial" panose="020B0604020202020204" pitchFamily="34" charset="0"/>
              <a:buChar char="•"/>
            </a:pPr>
            <a:r>
              <a:rPr lang="en-US" dirty="0">
                <a:solidFill>
                  <a:schemeClr val="tx1"/>
                </a:solidFill>
              </a:rPr>
              <a:t>Filter- Remove</a:t>
            </a:r>
          </a:p>
          <a:p>
            <a:pPr>
              <a:buClr>
                <a:schemeClr val="accent1">
                  <a:lumMod val="75000"/>
                </a:schemeClr>
              </a:buClr>
            </a:pPr>
            <a:r>
              <a:rPr lang="en-US" dirty="0">
                <a:solidFill>
                  <a:schemeClr val="tx1"/>
                </a:solidFill>
              </a:rPr>
              <a:t>              filter is a tool that temporarily hides data in a table or range of cells so you can focus on the data you want to see.</a:t>
            </a:r>
          </a:p>
          <a:p>
            <a:pPr marL="285750" indent="-285750">
              <a:buClr>
                <a:schemeClr val="tx1"/>
              </a:buClr>
              <a:buFont typeface="Arial" panose="020B0604020202020204" pitchFamily="34" charset="0"/>
              <a:buChar char="•"/>
            </a:pPr>
            <a:r>
              <a:rPr lang="en-US" altLang="en-US" dirty="0">
                <a:solidFill>
                  <a:schemeClr val="tx1"/>
                </a:solidFill>
              </a:rPr>
              <a:t>Formula- Performance</a:t>
            </a:r>
          </a:p>
          <a:p>
            <a:pPr>
              <a:buClr>
                <a:schemeClr val="bg2">
                  <a:lumMod val="95000"/>
                  <a:lumOff val="5000"/>
                </a:schemeClr>
              </a:buClr>
            </a:pPr>
            <a:r>
              <a:rPr lang="en-US" altLang="en-US" dirty="0">
                <a:solidFill>
                  <a:schemeClr val="tx1"/>
                </a:solidFill>
              </a:rPr>
              <a:t>              Formula is a level </a:t>
            </a:r>
            <a:r>
              <a:rPr lang="en-US" dirty="0">
                <a:solidFill>
                  <a:schemeClr val="tx1"/>
                </a:solidFill>
              </a:rPr>
              <a:t>an expression that operates on values in a range of cells to return a result.</a:t>
            </a:r>
            <a:endParaRPr lang="en-US" altLang="en-US" dirty="0">
              <a:solidFill>
                <a:schemeClr val="tx1"/>
              </a:solidFill>
            </a:endParaRPr>
          </a:p>
          <a:p>
            <a:pPr marL="285750" indent="-285750">
              <a:buClr>
                <a:schemeClr val="tx1"/>
              </a:buClr>
              <a:buFont typeface="Arial" panose="020B0604020202020204" pitchFamily="34" charset="0"/>
              <a:buChar char="•"/>
            </a:pPr>
            <a:r>
              <a:rPr lang="en-US" altLang="en-US" dirty="0">
                <a:solidFill>
                  <a:schemeClr val="tx1"/>
                </a:solidFill>
              </a:rPr>
              <a:t>Pivot table- summary</a:t>
            </a:r>
          </a:p>
          <a:p>
            <a:pPr>
              <a:buClr>
                <a:schemeClr val="bg2">
                  <a:lumMod val="95000"/>
                  <a:lumOff val="5000"/>
                </a:schemeClr>
              </a:buClr>
            </a:pPr>
            <a:r>
              <a:rPr lang="en-US" dirty="0">
                <a:solidFill>
                  <a:schemeClr val="tx1"/>
                </a:solidFill>
              </a:rPr>
              <a:t>              pivot table a statistics tool that summarizes and reorganizes data in a spreadsheet or database table to create a report.</a:t>
            </a:r>
          </a:p>
          <a:p>
            <a:pPr marL="285750" indent="-285750">
              <a:buClr>
                <a:schemeClr val="tx1"/>
              </a:buClr>
              <a:buFont typeface="Arial" panose="020B0604020202020204" pitchFamily="34" charset="0"/>
              <a:buChar char="•"/>
            </a:pPr>
            <a:r>
              <a:rPr lang="en-US" altLang="en-US" dirty="0">
                <a:solidFill>
                  <a:schemeClr val="tx1"/>
                </a:solidFill>
              </a:rPr>
              <a:t>Graph-Data visualization</a:t>
            </a:r>
          </a:p>
          <a:p>
            <a:pPr>
              <a:buClr>
                <a:schemeClr val="bg2">
                  <a:lumMod val="95000"/>
                  <a:lumOff val="5000"/>
                </a:schemeClr>
              </a:buClr>
            </a:pPr>
            <a:r>
              <a:rPr lang="en-US" altLang="en-US" dirty="0">
                <a:solidFill>
                  <a:schemeClr val="tx1"/>
                </a:solidFill>
              </a:rPr>
              <a:t>              Graph is a visual element that represent data in a work sheet</a:t>
            </a:r>
          </a:p>
          <a:p>
            <a:pPr>
              <a:buClr>
                <a:schemeClr val="bg2">
                  <a:lumMod val="95000"/>
                  <a:lumOff val="5000"/>
                </a:schemeClr>
              </a:buClr>
            </a:pPr>
            <a:endParaRPr lang="en-US" altLang="en-US" dirty="0"/>
          </a:p>
          <a:p>
            <a:pPr>
              <a:buClr>
                <a:schemeClr val="bg2">
                  <a:lumMod val="95000"/>
                  <a:lumOff val="5000"/>
                </a:schemeClr>
              </a:buClr>
            </a:pPr>
            <a:endParaRPr lang="en-US" altLang="en-US" dirty="0">
              <a:solidFill>
                <a:schemeClr val="bg2"/>
              </a:solidFill>
            </a:endParaRPr>
          </a:p>
          <a:p>
            <a:pPr>
              <a:buClr>
                <a:schemeClr val="bg2">
                  <a:lumMod val="95000"/>
                  <a:lumOff val="5000"/>
                </a:schemeClr>
              </a:buClr>
            </a:pPr>
            <a:endParaRPr lang="en-US" altLang="en-US" dirty="0"/>
          </a:p>
        </p:txBody>
      </p:sp>
      <p:sp>
        <p:nvSpPr>
          <p:cNvPr id="3" name="Title 2">
            <a:extLst>
              <a:ext uri="{FF2B5EF4-FFF2-40B4-BE49-F238E27FC236}">
                <a16:creationId xmlns:a16="http://schemas.microsoft.com/office/drawing/2014/main" id="{87A081DA-4028-4204-A51C-7F62D45B6450}"/>
              </a:ext>
            </a:extLst>
          </p:cNvPr>
          <p:cNvSpPr>
            <a:spLocks noGrp="1"/>
          </p:cNvSpPr>
          <p:nvPr>
            <p:ph type="title"/>
          </p:nvPr>
        </p:nvSpPr>
        <p:spPr>
          <a:xfrm>
            <a:off x="762000" y="216310"/>
            <a:ext cx="9984658" cy="806245"/>
          </a:xfrm>
        </p:spPr>
        <p:txBody>
          <a:bodyPr/>
          <a:lstStyle/>
          <a:p>
            <a:r>
              <a:rPr lang="en-US" u="sng" dirty="0"/>
              <a:t>Our solution and its value proposition</a:t>
            </a:r>
          </a:p>
        </p:txBody>
      </p:sp>
    </p:spTree>
    <p:extLst>
      <p:ext uri="{BB962C8B-B14F-4D97-AF65-F5344CB8AC3E}">
        <p14:creationId xmlns:p14="http://schemas.microsoft.com/office/powerpoint/2010/main" val="668663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8BBDC7-B590-43B7-BBD0-3A247210E1AC}"/>
              </a:ext>
            </a:extLst>
          </p:cNvPr>
          <p:cNvSpPr>
            <a:spLocks noGrp="1"/>
          </p:cNvSpPr>
          <p:nvPr>
            <p:ph type="body" sz="quarter" idx="11"/>
          </p:nvPr>
        </p:nvSpPr>
        <p:spPr>
          <a:xfrm>
            <a:off x="762000" y="1130710"/>
            <a:ext cx="6477000" cy="5443948"/>
          </a:xfrm>
        </p:spPr>
        <p:txBody>
          <a:bodyPr/>
          <a:lstStyle/>
          <a:p>
            <a:pPr marL="285750" indent="-285750">
              <a:buFont typeface="Arial" panose="020B0604020202020204" pitchFamily="34" charset="0"/>
              <a:buChar char="•"/>
            </a:pPr>
            <a:r>
              <a:rPr lang="en-US" dirty="0">
                <a:solidFill>
                  <a:schemeClr val="tx1"/>
                </a:solidFill>
              </a:rPr>
              <a:t>Employee data set = download in </a:t>
            </a:r>
            <a:r>
              <a:rPr lang="en-US" dirty="0" err="1">
                <a:solidFill>
                  <a:schemeClr val="tx1"/>
                </a:solidFill>
              </a:rPr>
              <a:t>edunet</a:t>
            </a:r>
            <a:r>
              <a:rPr lang="en-US" dirty="0">
                <a:solidFill>
                  <a:schemeClr val="tx1"/>
                </a:solidFill>
              </a:rPr>
              <a:t> </a:t>
            </a:r>
          </a:p>
          <a:p>
            <a:pPr marL="285750" indent="-285750">
              <a:buFont typeface="Arial" panose="020B0604020202020204" pitchFamily="34" charset="0"/>
              <a:buChar char="•"/>
            </a:pPr>
            <a:r>
              <a:rPr lang="en-US" dirty="0">
                <a:solidFill>
                  <a:schemeClr val="tx1"/>
                </a:solidFill>
              </a:rPr>
              <a:t>26 features are there in this data</a:t>
            </a:r>
          </a:p>
          <a:p>
            <a:pPr marL="285750" indent="-285750">
              <a:buFont typeface="Arial" panose="020B0604020202020204" pitchFamily="34" charset="0"/>
              <a:buChar char="•"/>
            </a:pPr>
            <a:r>
              <a:rPr lang="en-US" dirty="0">
                <a:solidFill>
                  <a:schemeClr val="tx1"/>
                </a:solidFill>
              </a:rPr>
              <a:t>9 features are only considered</a:t>
            </a:r>
          </a:p>
          <a:p>
            <a:r>
              <a:rPr lang="en-US" u="sng" dirty="0">
                <a:solidFill>
                  <a:schemeClr val="bg1"/>
                </a:solidFill>
              </a:rPr>
              <a:t>They are:</a:t>
            </a:r>
          </a:p>
          <a:p>
            <a:pPr marL="285750" indent="-285750">
              <a:buFont typeface="Arial" panose="020B0604020202020204" pitchFamily="34" charset="0"/>
              <a:buChar char="•"/>
            </a:pPr>
            <a:r>
              <a:rPr lang="en-US" dirty="0">
                <a:solidFill>
                  <a:schemeClr val="tx1"/>
                </a:solidFill>
              </a:rPr>
              <a:t>  Employee ID- Numerical</a:t>
            </a:r>
          </a:p>
          <a:p>
            <a:pPr marL="285750" indent="-285750">
              <a:buFont typeface="Arial" panose="020B0604020202020204" pitchFamily="34" charset="0"/>
              <a:buChar char="•"/>
            </a:pPr>
            <a:r>
              <a:rPr lang="en-US" dirty="0">
                <a:solidFill>
                  <a:schemeClr val="tx1"/>
                </a:solidFill>
              </a:rPr>
              <a:t>  Name- Text</a:t>
            </a:r>
          </a:p>
          <a:p>
            <a:pPr marL="285750" indent="-285750">
              <a:buFont typeface="Arial" panose="020B0604020202020204" pitchFamily="34" charset="0"/>
              <a:buChar char="•"/>
            </a:pPr>
            <a:r>
              <a:rPr lang="en-US" dirty="0">
                <a:solidFill>
                  <a:schemeClr val="tx1"/>
                </a:solidFill>
              </a:rPr>
              <a:t>  Business unit-Text</a:t>
            </a:r>
          </a:p>
          <a:p>
            <a:pPr marL="285750" indent="-285750">
              <a:buFont typeface="Arial" panose="020B0604020202020204" pitchFamily="34" charset="0"/>
              <a:buChar char="•"/>
            </a:pPr>
            <a:r>
              <a:rPr lang="en-US" dirty="0">
                <a:solidFill>
                  <a:schemeClr val="tx1"/>
                </a:solidFill>
              </a:rPr>
              <a:t>  Gender-Text[Male , Female]</a:t>
            </a:r>
          </a:p>
          <a:p>
            <a:pPr marL="285750" indent="-285750">
              <a:buFont typeface="Arial" panose="020B0604020202020204" pitchFamily="34" charset="0"/>
              <a:buChar char="•"/>
            </a:pPr>
            <a:r>
              <a:rPr lang="en-US" dirty="0">
                <a:solidFill>
                  <a:schemeClr val="tx1"/>
                </a:solidFill>
              </a:rPr>
              <a:t>   performance level-Text</a:t>
            </a:r>
          </a:p>
          <a:p>
            <a:pPr marL="285750" indent="-285750">
              <a:buFont typeface="Arial" panose="020B0604020202020204" pitchFamily="34" charset="0"/>
              <a:buChar char="•"/>
            </a:pPr>
            <a:r>
              <a:rPr lang="en-US" dirty="0">
                <a:solidFill>
                  <a:schemeClr val="tx1"/>
                </a:solidFill>
              </a:rPr>
              <a:t>   Employee rating-Numerical</a:t>
            </a:r>
          </a:p>
          <a:p>
            <a:pPr marL="285750" indent="-285750">
              <a:buFont typeface="Arial" panose="020B0604020202020204" pitchFamily="34" charset="0"/>
              <a:buChar char="•"/>
            </a:pPr>
            <a:r>
              <a:rPr lang="en-US" dirty="0">
                <a:solidFill>
                  <a:schemeClr val="tx1"/>
                </a:solidFill>
              </a:rPr>
              <a:t>   Employee status-Text</a:t>
            </a:r>
          </a:p>
          <a:p>
            <a:pPr marL="285750" indent="-285750">
              <a:buFont typeface="Arial" panose="020B0604020202020204" pitchFamily="34" charset="0"/>
              <a:buChar char="•"/>
            </a:pPr>
            <a:r>
              <a:rPr lang="en-US" dirty="0">
                <a:solidFill>
                  <a:schemeClr val="tx1"/>
                </a:solidFill>
              </a:rPr>
              <a:t>   Employee type-Text</a:t>
            </a:r>
          </a:p>
          <a:p>
            <a:pPr marL="285750" indent="-285750">
              <a:buFont typeface="Arial" panose="020B0604020202020204" pitchFamily="34" charset="0"/>
              <a:buChar char="•"/>
            </a:pPr>
            <a:r>
              <a:rPr lang="en-US" dirty="0">
                <a:solidFill>
                  <a:schemeClr val="tx1"/>
                </a:solidFill>
              </a:rPr>
              <a:t>   Employee classification type-Text</a:t>
            </a:r>
          </a:p>
          <a:p>
            <a:pPr marL="285750" indent="-285750">
              <a:buFont typeface="Arial" panose="020B0604020202020204" pitchFamily="34" charset="0"/>
              <a:buChar char="•"/>
            </a:pPr>
            <a:endParaRPr lang="en-US" dirty="0"/>
          </a:p>
        </p:txBody>
      </p:sp>
      <p:sp>
        <p:nvSpPr>
          <p:cNvPr id="6" name="Title 5">
            <a:extLst>
              <a:ext uri="{FF2B5EF4-FFF2-40B4-BE49-F238E27FC236}">
                <a16:creationId xmlns:a16="http://schemas.microsoft.com/office/drawing/2014/main" id="{66839344-185E-41C8-994C-A1BD976EF113}"/>
              </a:ext>
            </a:extLst>
          </p:cNvPr>
          <p:cNvSpPr>
            <a:spLocks noGrp="1"/>
          </p:cNvSpPr>
          <p:nvPr>
            <p:ph type="title"/>
          </p:nvPr>
        </p:nvSpPr>
        <p:spPr>
          <a:xfrm>
            <a:off x="919316" y="283342"/>
            <a:ext cx="5461819" cy="739213"/>
          </a:xfrm>
        </p:spPr>
        <p:txBody>
          <a:bodyPr/>
          <a:lstStyle/>
          <a:p>
            <a:r>
              <a:rPr lang="en-US" u="sng" dirty="0"/>
              <a:t>Dataset Description</a:t>
            </a:r>
          </a:p>
        </p:txBody>
      </p:sp>
    </p:spTree>
    <p:extLst>
      <p:ext uri="{BB962C8B-B14F-4D97-AF65-F5344CB8AC3E}">
        <p14:creationId xmlns:p14="http://schemas.microsoft.com/office/powerpoint/2010/main" val="309943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7155E1D-F4AD-41A7-B948-E2D246CCFE8A}"/>
              </a:ext>
            </a:extLst>
          </p:cNvPr>
          <p:cNvSpPr>
            <a:spLocks noGrp="1"/>
          </p:cNvSpPr>
          <p:nvPr>
            <p:ph type="body" sz="quarter" idx="12"/>
          </p:nvPr>
        </p:nvSpPr>
        <p:spPr>
          <a:xfrm>
            <a:off x="658761" y="2720614"/>
            <a:ext cx="11267767" cy="1930043"/>
          </a:xfrm>
        </p:spPr>
        <p:txBody>
          <a:bodyPr/>
          <a:lstStyle/>
          <a:p>
            <a:r>
              <a:rPr lang="en-US" altLang="en-US" dirty="0"/>
              <a:t>.</a:t>
            </a:r>
          </a:p>
          <a:p>
            <a:r>
              <a:rPr lang="en-US" sz="3600" dirty="0"/>
              <a:t>Performance level=IFS(Z8&gt;=5,”VERY HIGH”,Z8&gt;=4,”HIGH”,Z8&gt;=3,”MODERATE”,TRUE,”VERY LOW”)</a:t>
            </a:r>
          </a:p>
        </p:txBody>
      </p:sp>
      <p:sp>
        <p:nvSpPr>
          <p:cNvPr id="5" name="Title 4">
            <a:extLst>
              <a:ext uri="{FF2B5EF4-FFF2-40B4-BE49-F238E27FC236}">
                <a16:creationId xmlns:a16="http://schemas.microsoft.com/office/drawing/2014/main" id="{1E40C595-3BA8-D6DE-A06E-C78F799C2F6A}"/>
              </a:ext>
            </a:extLst>
          </p:cNvPr>
          <p:cNvSpPr>
            <a:spLocks noGrp="1"/>
          </p:cNvSpPr>
          <p:nvPr>
            <p:ph type="title"/>
          </p:nvPr>
        </p:nvSpPr>
        <p:spPr>
          <a:xfrm>
            <a:off x="1525301" y="1184616"/>
            <a:ext cx="9141397" cy="830997"/>
          </a:xfrm>
        </p:spPr>
        <p:txBody>
          <a:bodyPr/>
          <a:lstStyle/>
          <a:p>
            <a:r>
              <a:rPr lang="en-IN" sz="5400" u="sng" dirty="0">
                <a:solidFill>
                  <a:schemeClr val="accent3"/>
                </a:solidFill>
              </a:rPr>
              <a:t>The “wow” in our solution</a:t>
            </a:r>
          </a:p>
        </p:txBody>
      </p:sp>
    </p:spTree>
    <p:extLst>
      <p:ext uri="{BB962C8B-B14F-4D97-AF65-F5344CB8AC3E}">
        <p14:creationId xmlns:p14="http://schemas.microsoft.com/office/powerpoint/2010/main" val="3724489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Office Theme">
  <a:themeElements>
    <a:clrScheme name="Custom 24">
      <a:dk1>
        <a:srgbClr val="000000"/>
      </a:dk1>
      <a:lt1>
        <a:srgbClr val="FFFFFF"/>
      </a:lt1>
      <a:dk2>
        <a:srgbClr val="000000"/>
      </a:dk2>
      <a:lt2>
        <a:srgbClr val="E6E6E6"/>
      </a:lt2>
      <a:accent1>
        <a:srgbClr val="264653"/>
      </a:accent1>
      <a:accent2>
        <a:srgbClr val="2A9D8F"/>
      </a:accent2>
      <a:accent3>
        <a:srgbClr val="E9C46A"/>
      </a:accent3>
      <a:accent4>
        <a:srgbClr val="F4A261"/>
      </a:accent4>
      <a:accent5>
        <a:srgbClr val="E76F51"/>
      </a:accent5>
      <a:accent6>
        <a:srgbClr val="FFFFFF"/>
      </a:accent6>
      <a:hlink>
        <a:srgbClr val="FFFFFF"/>
      </a:hlink>
      <a:folHlink>
        <a:srgbClr val="FFFFFF"/>
      </a:folHlink>
    </a:clrScheme>
    <a:fontScheme name="Heritage and History">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ack History Month_TM10103076_Win32_LH_v4" id="{5AE25372-5B71-4B3F-A332-C4D84C968E46}" vid="{07F4610E-88B6-4CC8-AAA7-899DFEA9E17B}"/>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CFAAC47-BD84-465D-B982-7A75BCC08F7D}">
  <ds:schemaRefs>
    <ds:schemaRef ds:uri="http://schemas.microsoft.com/sharepoint/v3/contenttype/forms"/>
  </ds:schemaRefs>
</ds:datastoreItem>
</file>

<file path=customXml/itemProps2.xml><?xml version="1.0" encoding="utf-8"?>
<ds:datastoreItem xmlns:ds="http://schemas.openxmlformats.org/officeDocument/2006/customXml" ds:itemID="{0F89EEA4-141F-4066-B57B-E44468FB3D6E}">
  <ds:schemaRefs>
    <ds:schemaRef ds:uri="http://schemas.microsoft.com/sharepoint/v3"/>
    <ds:schemaRef ds:uri="http://purl.org/dc/elements/1.1/"/>
    <ds:schemaRef ds:uri="http://schemas.openxmlformats.org/package/2006/metadata/core-properties"/>
    <ds:schemaRef ds:uri="71af3243-3dd4-4a8d-8c0d-dd76da1f02a5"/>
    <ds:schemaRef ds:uri="http://schemas.microsoft.com/office/2006/documentManagement/types"/>
    <ds:schemaRef ds:uri="http://schemas.microsoft.com/office/2006/metadata/properties"/>
    <ds:schemaRef ds:uri="http://www.w3.org/XML/1998/namespace"/>
    <ds:schemaRef ds:uri="http://schemas.microsoft.com/office/infopath/2007/PartnerControls"/>
    <ds:schemaRef ds:uri="http://purl.org/dc/dcmitype/"/>
    <ds:schemaRef ds:uri="230e9df3-be65-4c73-a93b-d1236ebd677e"/>
    <ds:schemaRef ds:uri="16c05727-aa75-4e4a-9b5f-8a80a1165891"/>
    <ds:schemaRef ds:uri="http://purl.org/dc/terms/"/>
  </ds:schemaRefs>
</ds:datastoreItem>
</file>

<file path=customXml/itemProps3.xml><?xml version="1.0" encoding="utf-8"?>
<ds:datastoreItem xmlns:ds="http://schemas.openxmlformats.org/officeDocument/2006/customXml" ds:itemID="{A8A967B1-A0A0-415E-82CC-A85AEE3A67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247</TotalTime>
  <Words>720</Words>
  <Application>Microsoft Office PowerPoint</Application>
  <PresentationFormat>Widescreen</PresentationFormat>
  <Paragraphs>106</Paragraphs>
  <Slides>15</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Arial Black</vt:lpstr>
      <vt:lpstr>Segoe UI</vt:lpstr>
      <vt:lpstr>2_Office Theme</vt:lpstr>
      <vt:lpstr>EMPLOYEE DATA ANALYSIS                        USING EXCEL</vt:lpstr>
      <vt:lpstr>PROJECT TITLE</vt:lpstr>
      <vt:lpstr>AGENDA</vt:lpstr>
      <vt:lpstr>PROBLEM STATEMENT</vt:lpstr>
      <vt:lpstr>Project overview </vt:lpstr>
      <vt:lpstr>Who are the end users ?</vt:lpstr>
      <vt:lpstr>Our solution and its value proposition</vt:lpstr>
      <vt:lpstr>Dataset Description</vt:lpstr>
      <vt:lpstr>The “wow” in our solution</vt:lpstr>
      <vt:lpstr>MODELLING</vt:lpstr>
      <vt:lpstr>PowerPoint Presentation</vt:lpstr>
      <vt:lpstr>PowerPoint Presentation</vt:lpstr>
      <vt:lpstr>  RESULTS</vt:lpstr>
      <vt:lpstr>PowerPoint Presentation</vt:lpstr>
      <vt:lpstr>CONCLUSION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Kavesha M</dc:creator>
  <cp:keywords/>
  <dc:description/>
  <cp:lastModifiedBy>Kavesha M</cp:lastModifiedBy>
  <cp:revision>1</cp:revision>
  <dcterms:created xsi:type="dcterms:W3CDTF">2024-08-26T06:23:59Z</dcterms:created>
  <dcterms:modified xsi:type="dcterms:W3CDTF">2024-08-26T10:39:00Z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